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45"/>
  </p:notesMasterIdLst>
  <p:sldIdLst>
    <p:sldId id="256" r:id="rId3"/>
    <p:sldId id="338" r:id="rId4"/>
    <p:sldId id="258" r:id="rId5"/>
    <p:sldId id="270" r:id="rId6"/>
    <p:sldId id="296" r:id="rId7"/>
    <p:sldId id="316" r:id="rId8"/>
    <p:sldId id="317" r:id="rId9"/>
    <p:sldId id="303" r:id="rId10"/>
    <p:sldId id="302" r:id="rId11"/>
    <p:sldId id="312" r:id="rId12"/>
    <p:sldId id="301" r:id="rId13"/>
    <p:sldId id="313" r:id="rId14"/>
    <p:sldId id="314" r:id="rId15"/>
    <p:sldId id="315" r:id="rId16"/>
    <p:sldId id="319" r:id="rId17"/>
    <p:sldId id="320" r:id="rId18"/>
    <p:sldId id="322" r:id="rId19"/>
    <p:sldId id="332" r:id="rId20"/>
    <p:sldId id="298" r:id="rId21"/>
    <p:sldId id="300" r:id="rId22"/>
    <p:sldId id="333" r:id="rId23"/>
    <p:sldId id="336" r:id="rId24"/>
    <p:sldId id="335" r:id="rId25"/>
    <p:sldId id="334" r:id="rId26"/>
    <p:sldId id="328" r:id="rId27"/>
    <p:sldId id="304" r:id="rId28"/>
    <p:sldId id="337" r:id="rId29"/>
    <p:sldId id="330" r:id="rId30"/>
    <p:sldId id="306" r:id="rId31"/>
    <p:sldId id="325" r:id="rId32"/>
    <p:sldId id="297" r:id="rId33"/>
    <p:sldId id="307" r:id="rId34"/>
    <p:sldId id="308" r:id="rId35"/>
    <p:sldId id="309" r:id="rId36"/>
    <p:sldId id="310" r:id="rId37"/>
    <p:sldId id="311" r:id="rId38"/>
    <p:sldId id="321" r:id="rId39"/>
    <p:sldId id="323" r:id="rId40"/>
    <p:sldId id="318" r:id="rId41"/>
    <p:sldId id="324" r:id="rId42"/>
    <p:sldId id="290" r:id="rId43"/>
    <p:sldId id="295"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Nunito" pitchFamily="2" charset="0"/>
      <p:regular r:id="rId50"/>
      <p:bold r:id="rId51"/>
      <p:italic r:id="rId52"/>
      <p:boldItalic r:id="rId53"/>
    </p:embeddedFont>
    <p:embeddedFont>
      <p:font typeface="Oswald" panose="00000500000000000000" pitchFamily="2" charset="0"/>
      <p:regular r:id="rId54"/>
      <p:bold r:id="rId55"/>
    </p:embeddedFont>
    <p:embeddedFont>
      <p:font typeface="Oswald Medium" panose="00000600000000000000" pitchFamily="2" charset="0"/>
      <p:regular r:id="rId56"/>
      <p:bold r:id="rId57"/>
    </p:embeddedFont>
    <p:embeddedFont>
      <p:font typeface="Proxima Nova" panose="020B0604020202020204" charset="0"/>
      <p:regular r:id="rId58"/>
      <p:bold r:id="rId59"/>
      <p:italic r:id="rId60"/>
      <p:boldItalic r:id="rId61"/>
    </p:embeddedFont>
    <p:embeddedFont>
      <p:font typeface="Titillium Web" panose="000005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37219-3413-15CA-7753-32253D842715}" v="160" dt="2021-12-19T16:00:44.651"/>
    <p1510:client id="{578B7918-B69D-A264-EF9B-B6EBA0201586}" v="2511" dt="2021-12-19T11:50:46.990"/>
    <p1510:client id="{70520979-1DA9-9612-83C8-BF2EF835E62E}" v="650" dt="2021-12-19T13:11:45.544"/>
    <p1510:client id="{94D170A6-349B-D6C2-7E41-69A87E3F00A1}" v="22" dt="2021-12-19T15:14:16.467"/>
    <p1510:client id="{A303AE76-01DC-1442-DBB5-B9A43617AD5C}" v="857" dt="2021-12-19T12:39:19.271"/>
    <p1510:client id="{A9483260-7210-418F-0D5B-A198413BEBF3}" v="2135" dt="2021-12-19T14:54:21.512"/>
    <p1510:client id="{C5F02260-B4FB-B423-6F09-81F5F11384ED}" v="2368" dt="2021-12-19T16:33:08.431"/>
    <p1510:client id="{D32ABB4F-F1C6-4BD0-4A08-3AAA2180245F}" v="29" dt="2021-12-19T16:21:36.345"/>
    <p1510:client id="{D47F2709-35BF-1F92-4921-2BAFE0A1EB9A}" v="254" dt="2021-12-19T17:30:01.563"/>
    <p1510:client id="{FC29E9D2-D459-2809-E24B-3A2B0DC670A4}" v="234" dt="2021-12-19T11:38:30.192"/>
  </p1510:revLst>
</p1510:revInfo>
</file>

<file path=ppt/tableStyles.xml><?xml version="1.0" encoding="utf-8"?>
<a:tblStyleLst xmlns:a="http://schemas.openxmlformats.org/drawingml/2006/main" def="{10A1DEBF-B317-46B9-AA75-CB86733D1AC4}">
  <a:tblStyle styleId="{10A1DEBF-B317-46B9-AA75-CB86733D1A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674"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b1c2217c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b1c2217c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f390a47b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f390a47b2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f390a47b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f390a47b2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73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f390a47b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f390a47b2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096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f390a47b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f390a47b2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13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8383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ge0453290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2" name="Google Shape;3032;ge0453290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e493c5db3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e493c5db3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51" y="0"/>
            <a:ext cx="9144001" cy="5143500"/>
            <a:chOff x="-151" y="0"/>
            <a:chExt cx="9144001" cy="5143500"/>
          </a:xfrm>
        </p:grpSpPr>
        <p:sp>
          <p:nvSpPr>
            <p:cNvPr id="10" name="Google Shape;10;p2"/>
            <p:cNvSpPr/>
            <p:nvPr/>
          </p:nvSpPr>
          <p:spPr>
            <a:xfrm rot="10800000">
              <a:off x="7885950" y="75"/>
              <a:ext cx="1257900" cy="1257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a:off x="64714" y="69335"/>
              <a:ext cx="4222474" cy="4182595"/>
              <a:chOff x="498850" y="3224050"/>
              <a:chExt cx="1482350" cy="1468350"/>
            </a:xfrm>
          </p:grpSpPr>
          <p:sp>
            <p:nvSpPr>
              <p:cNvPr id="12" name="Google Shape;12;p2"/>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7027390" y="3043364"/>
              <a:ext cx="2017775" cy="1998718"/>
              <a:chOff x="498850" y="3224050"/>
              <a:chExt cx="1482350" cy="1468350"/>
            </a:xfrm>
          </p:grpSpPr>
          <p:sp>
            <p:nvSpPr>
              <p:cNvPr id="16" name="Google Shape;16;p2"/>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rot="5400000">
              <a:off x="-150" y="0"/>
              <a:ext cx="1758600" cy="175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1" y="0"/>
              <a:ext cx="2888100" cy="2888100"/>
            </a:xfrm>
            <a:prstGeom prst="diagStripe">
              <a:avLst>
                <a:gd name="adj" fmla="val 557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0" y="0"/>
              <a:ext cx="3077400" cy="3077400"/>
            </a:xfrm>
            <a:prstGeom prst="diagStripe">
              <a:avLst>
                <a:gd name="adj" fmla="val 916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50"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657228" y="58028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592117" y="53294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373691" y="3895669"/>
              <a:ext cx="885900" cy="885900"/>
              <a:chOff x="713388" y="3717894"/>
              <a:chExt cx="885900" cy="885900"/>
            </a:xfrm>
          </p:grpSpPr>
          <p:grpSp>
            <p:nvGrpSpPr>
              <p:cNvPr id="26" name="Google Shape;26;p2"/>
              <p:cNvGrpSpPr/>
              <p:nvPr/>
            </p:nvGrpSpPr>
            <p:grpSpPr>
              <a:xfrm>
                <a:off x="1139136" y="3851384"/>
                <a:ext cx="454563" cy="703194"/>
                <a:chOff x="1139136" y="3851384"/>
                <a:chExt cx="454563" cy="703194"/>
              </a:xfrm>
            </p:grpSpPr>
            <p:sp>
              <p:nvSpPr>
                <p:cNvPr id="27" name="Google Shape;27;p2"/>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2"/>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34" name="Google Shape;34;p2"/>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nvGrpSpPr>
            <p:cNvPr id="35" name="Google Shape;35;p2"/>
            <p:cNvGrpSpPr/>
            <p:nvPr/>
          </p:nvGrpSpPr>
          <p:grpSpPr>
            <a:xfrm rot="-5400000">
              <a:off x="8430603" y="721212"/>
              <a:ext cx="475817" cy="475817"/>
              <a:chOff x="713388" y="3717894"/>
              <a:chExt cx="885900" cy="885900"/>
            </a:xfrm>
          </p:grpSpPr>
          <p:cxnSp>
            <p:nvCxnSpPr>
              <p:cNvPr id="36" name="Google Shape;36;p2"/>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37" name="Google Shape;37;p2"/>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sp>
        <p:nvSpPr>
          <p:cNvPr id="38" name="Google Shape;38;p2"/>
          <p:cNvSpPr txBox="1">
            <a:spLocks noGrp="1"/>
          </p:cNvSpPr>
          <p:nvPr>
            <p:ph type="ctrTitle"/>
          </p:nvPr>
        </p:nvSpPr>
        <p:spPr>
          <a:xfrm>
            <a:off x="2147575" y="1686875"/>
            <a:ext cx="4257300" cy="18036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5200"/>
              <a:buNone/>
              <a:defRPr sz="5500">
                <a:solidFill>
                  <a:schemeClr val="lt1"/>
                </a:solidFill>
                <a:latin typeface="Oswald Medium"/>
                <a:ea typeface="Oswald Medium"/>
                <a:cs typeface="Oswald Medium"/>
                <a:sym typeface="Oswald Medium"/>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39" name="Google Shape;39;p2"/>
          <p:cNvSpPr txBox="1">
            <a:spLocks noGrp="1"/>
          </p:cNvSpPr>
          <p:nvPr>
            <p:ph type="subTitle" idx="1"/>
          </p:nvPr>
        </p:nvSpPr>
        <p:spPr>
          <a:xfrm>
            <a:off x="2147575" y="3543602"/>
            <a:ext cx="4343400" cy="52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None/>
              <a:defRPr sz="1800"/>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24"/>
        <p:cNvGrpSpPr/>
        <p:nvPr/>
      </p:nvGrpSpPr>
      <p:grpSpPr>
        <a:xfrm>
          <a:off x="0" y="0"/>
          <a:ext cx="0" cy="0"/>
          <a:chOff x="0" y="0"/>
          <a:chExt cx="0" cy="0"/>
        </a:xfrm>
      </p:grpSpPr>
      <p:grpSp>
        <p:nvGrpSpPr>
          <p:cNvPr id="225" name="Google Shape;225;p13"/>
          <p:cNvGrpSpPr/>
          <p:nvPr/>
        </p:nvGrpSpPr>
        <p:grpSpPr>
          <a:xfrm>
            <a:off x="0" y="0"/>
            <a:ext cx="9144002" cy="5143500"/>
            <a:chOff x="0" y="0"/>
            <a:chExt cx="9144002" cy="5143500"/>
          </a:xfrm>
        </p:grpSpPr>
        <p:sp>
          <p:nvSpPr>
            <p:cNvPr id="226" name="Google Shape;226;p13"/>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2" y="3359675"/>
              <a:ext cx="1783800" cy="178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3"/>
            <p:cNvGrpSpPr/>
            <p:nvPr/>
          </p:nvGrpSpPr>
          <p:grpSpPr>
            <a:xfrm>
              <a:off x="7346775" y="3359671"/>
              <a:ext cx="1698328" cy="1682289"/>
              <a:chOff x="498850" y="3224050"/>
              <a:chExt cx="1482350" cy="1468350"/>
            </a:xfrm>
          </p:grpSpPr>
          <p:sp>
            <p:nvSpPr>
              <p:cNvPr id="229" name="Google Shape;229;p13"/>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3"/>
            <p:cNvGrpSpPr/>
            <p:nvPr/>
          </p:nvGrpSpPr>
          <p:grpSpPr>
            <a:xfrm flipH="1">
              <a:off x="182" y="3949846"/>
              <a:ext cx="1205002" cy="1193622"/>
              <a:chOff x="498850" y="3224050"/>
              <a:chExt cx="1482350" cy="1468350"/>
            </a:xfrm>
          </p:grpSpPr>
          <p:sp>
            <p:nvSpPr>
              <p:cNvPr id="233" name="Google Shape;233;p13"/>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3"/>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3"/>
            <p:cNvGrpSpPr/>
            <p:nvPr/>
          </p:nvGrpSpPr>
          <p:grpSpPr>
            <a:xfrm flipH="1">
              <a:off x="8134008" y="244769"/>
              <a:ext cx="753281" cy="753281"/>
              <a:chOff x="713388" y="3717894"/>
              <a:chExt cx="885900" cy="885900"/>
            </a:xfrm>
          </p:grpSpPr>
          <p:grpSp>
            <p:nvGrpSpPr>
              <p:cNvPr id="238" name="Google Shape;238;p13"/>
              <p:cNvGrpSpPr/>
              <p:nvPr/>
            </p:nvGrpSpPr>
            <p:grpSpPr>
              <a:xfrm>
                <a:off x="1139136" y="3851384"/>
                <a:ext cx="454563" cy="703194"/>
                <a:chOff x="1139136" y="3851384"/>
                <a:chExt cx="454563" cy="703194"/>
              </a:xfrm>
            </p:grpSpPr>
            <p:sp>
              <p:nvSpPr>
                <p:cNvPr id="239" name="Google Shape;239;p13"/>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5" name="Google Shape;245;p13"/>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246" name="Google Shape;246;p13"/>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247" name="Google Shape;247;p13"/>
            <p:cNvSpPr/>
            <p:nvPr/>
          </p:nvSpPr>
          <p:spPr>
            <a:xfrm rot="10800000">
              <a:off x="8278350" y="200"/>
              <a:ext cx="865500" cy="865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3"/>
          <p:cNvSpPr txBox="1">
            <a:spLocks noGrp="1"/>
          </p:cNvSpPr>
          <p:nvPr>
            <p:ph type="title" hasCustomPrompt="1"/>
          </p:nvPr>
        </p:nvSpPr>
        <p:spPr>
          <a:xfrm>
            <a:off x="947727" y="152971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500">
                <a:solidFill>
                  <a:schemeClr val="accent3"/>
                </a:solidFill>
                <a:latin typeface="Oswald"/>
                <a:ea typeface="Oswald"/>
                <a:cs typeface="Oswald"/>
                <a:sym typeface="Oswa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49" name="Google Shape;249;p13"/>
          <p:cNvSpPr txBox="1">
            <a:spLocks noGrp="1"/>
          </p:cNvSpPr>
          <p:nvPr>
            <p:ph type="title" idx="2"/>
          </p:nvPr>
        </p:nvSpPr>
        <p:spPr>
          <a:xfrm>
            <a:off x="1851102" y="1529712"/>
            <a:ext cx="27573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100">
                <a:latin typeface="Oswald"/>
                <a:ea typeface="Oswald"/>
                <a:cs typeface="Oswald"/>
                <a:sym typeface="Oswald"/>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0" name="Google Shape;250;p13"/>
          <p:cNvSpPr txBox="1">
            <a:spLocks noGrp="1"/>
          </p:cNvSpPr>
          <p:nvPr>
            <p:ph type="title" idx="3"/>
          </p:nvPr>
        </p:nvSpPr>
        <p:spPr>
          <a:xfrm>
            <a:off x="1851102" y="1922438"/>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51" name="Google Shape;251;p13"/>
          <p:cNvSpPr txBox="1">
            <a:spLocks noGrp="1"/>
          </p:cNvSpPr>
          <p:nvPr>
            <p:ph type="title" idx="4" hasCustomPrompt="1"/>
          </p:nvPr>
        </p:nvSpPr>
        <p:spPr>
          <a:xfrm>
            <a:off x="4593402" y="152971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500">
                <a:solidFill>
                  <a:schemeClr val="accent3"/>
                </a:solidFill>
                <a:latin typeface="Oswald"/>
                <a:ea typeface="Oswald"/>
                <a:cs typeface="Oswald"/>
                <a:sym typeface="Oswa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2" name="Google Shape;252;p13"/>
          <p:cNvSpPr txBox="1">
            <a:spLocks noGrp="1"/>
          </p:cNvSpPr>
          <p:nvPr>
            <p:ph type="title" idx="5"/>
          </p:nvPr>
        </p:nvSpPr>
        <p:spPr>
          <a:xfrm>
            <a:off x="5496777" y="1529712"/>
            <a:ext cx="27573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100">
                <a:latin typeface="Oswald"/>
                <a:ea typeface="Oswald"/>
                <a:cs typeface="Oswald"/>
                <a:sym typeface="Oswald"/>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3" name="Google Shape;253;p13"/>
          <p:cNvSpPr txBox="1">
            <a:spLocks noGrp="1"/>
          </p:cNvSpPr>
          <p:nvPr>
            <p:ph type="title" idx="6"/>
          </p:nvPr>
        </p:nvSpPr>
        <p:spPr>
          <a:xfrm>
            <a:off x="5496777" y="1922438"/>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54" name="Google Shape;254;p13"/>
          <p:cNvSpPr txBox="1">
            <a:spLocks noGrp="1"/>
          </p:cNvSpPr>
          <p:nvPr>
            <p:ph type="title" idx="7" hasCustomPrompt="1"/>
          </p:nvPr>
        </p:nvSpPr>
        <p:spPr>
          <a:xfrm>
            <a:off x="947727" y="304321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500">
                <a:solidFill>
                  <a:schemeClr val="accent3"/>
                </a:solidFill>
                <a:latin typeface="Oswald"/>
                <a:ea typeface="Oswald"/>
                <a:cs typeface="Oswald"/>
                <a:sym typeface="Oswa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5" name="Google Shape;255;p13"/>
          <p:cNvSpPr txBox="1">
            <a:spLocks noGrp="1"/>
          </p:cNvSpPr>
          <p:nvPr>
            <p:ph type="title" idx="8"/>
          </p:nvPr>
        </p:nvSpPr>
        <p:spPr>
          <a:xfrm>
            <a:off x="1851102" y="3043212"/>
            <a:ext cx="27573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100">
                <a:latin typeface="Oswald"/>
                <a:ea typeface="Oswald"/>
                <a:cs typeface="Oswald"/>
                <a:sym typeface="Oswald"/>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6" name="Google Shape;256;p13"/>
          <p:cNvSpPr txBox="1">
            <a:spLocks noGrp="1"/>
          </p:cNvSpPr>
          <p:nvPr>
            <p:ph type="title" idx="9"/>
          </p:nvPr>
        </p:nvSpPr>
        <p:spPr>
          <a:xfrm>
            <a:off x="1851102" y="3435938"/>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57" name="Google Shape;257;p13"/>
          <p:cNvSpPr txBox="1">
            <a:spLocks noGrp="1"/>
          </p:cNvSpPr>
          <p:nvPr>
            <p:ph type="title" idx="13" hasCustomPrompt="1"/>
          </p:nvPr>
        </p:nvSpPr>
        <p:spPr>
          <a:xfrm>
            <a:off x="4593402" y="304321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500">
                <a:solidFill>
                  <a:schemeClr val="accent3"/>
                </a:solidFill>
                <a:latin typeface="Oswald"/>
                <a:ea typeface="Oswald"/>
                <a:cs typeface="Oswald"/>
                <a:sym typeface="Oswa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58" name="Google Shape;258;p13"/>
          <p:cNvSpPr txBox="1">
            <a:spLocks noGrp="1"/>
          </p:cNvSpPr>
          <p:nvPr>
            <p:ph type="title" idx="14"/>
          </p:nvPr>
        </p:nvSpPr>
        <p:spPr>
          <a:xfrm>
            <a:off x="5496777" y="3043212"/>
            <a:ext cx="27573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100">
                <a:latin typeface="Oswald"/>
                <a:ea typeface="Oswald"/>
                <a:cs typeface="Oswald"/>
                <a:sym typeface="Oswald"/>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9" name="Google Shape;259;p13"/>
          <p:cNvSpPr txBox="1">
            <a:spLocks noGrp="1"/>
          </p:cNvSpPr>
          <p:nvPr>
            <p:ph type="title" idx="15"/>
          </p:nvPr>
        </p:nvSpPr>
        <p:spPr>
          <a:xfrm>
            <a:off x="5496777" y="3435938"/>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60" name="Google Shape;260;p13"/>
          <p:cNvSpPr txBox="1">
            <a:spLocks noGrp="1"/>
          </p:cNvSpPr>
          <p:nvPr>
            <p:ph type="title" idx="16"/>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11">
    <p:spTree>
      <p:nvGrpSpPr>
        <p:cNvPr id="1" name="Shape 261"/>
        <p:cNvGrpSpPr/>
        <p:nvPr/>
      </p:nvGrpSpPr>
      <p:grpSpPr>
        <a:xfrm>
          <a:off x="0" y="0"/>
          <a:ext cx="0" cy="0"/>
          <a:chOff x="0" y="0"/>
          <a:chExt cx="0" cy="0"/>
        </a:xfrm>
      </p:grpSpPr>
      <p:grpSp>
        <p:nvGrpSpPr>
          <p:cNvPr id="262" name="Google Shape;262;p14"/>
          <p:cNvGrpSpPr/>
          <p:nvPr/>
        </p:nvGrpSpPr>
        <p:grpSpPr>
          <a:xfrm>
            <a:off x="2" y="0"/>
            <a:ext cx="9150699" cy="5143500"/>
            <a:chOff x="2" y="0"/>
            <a:chExt cx="9150699" cy="5143500"/>
          </a:xfrm>
        </p:grpSpPr>
        <p:sp>
          <p:nvSpPr>
            <p:cNvPr id="263" name="Google Shape;263;p14"/>
            <p:cNvSpPr/>
            <p:nvPr/>
          </p:nvSpPr>
          <p:spPr>
            <a:xfrm rot="10800000">
              <a:off x="8012296" y="83550"/>
              <a:ext cx="1080300" cy="1080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5400000">
              <a:off x="87514" y="83425"/>
              <a:ext cx="1834200" cy="1834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87629" y="83425"/>
              <a:ext cx="2703900" cy="2703900"/>
            </a:xfrm>
            <a:prstGeom prst="diagStripe">
              <a:avLst>
                <a:gd name="adj" fmla="val 679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87629" y="83425"/>
              <a:ext cx="2951400" cy="2951400"/>
            </a:xfrm>
            <a:prstGeom prst="diagStripe">
              <a:avLst>
                <a:gd name="adj" fmla="val 916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4"/>
            <p:cNvGrpSpPr/>
            <p:nvPr/>
          </p:nvGrpSpPr>
          <p:grpSpPr>
            <a:xfrm>
              <a:off x="6814220" y="2822588"/>
              <a:ext cx="2336480" cy="2313973"/>
              <a:chOff x="498850" y="3224050"/>
              <a:chExt cx="1482350" cy="1468350"/>
            </a:xfrm>
          </p:grpSpPr>
          <p:sp>
            <p:nvSpPr>
              <p:cNvPr id="268" name="Google Shape;268;p14"/>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4"/>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14"/>
            <p:cNvGrpSpPr/>
            <p:nvPr/>
          </p:nvGrpSpPr>
          <p:grpSpPr>
            <a:xfrm flipH="1">
              <a:off x="7736273" y="244187"/>
              <a:ext cx="834163" cy="834075"/>
              <a:chOff x="713388" y="3717894"/>
              <a:chExt cx="885900" cy="885900"/>
            </a:xfrm>
          </p:grpSpPr>
          <p:grpSp>
            <p:nvGrpSpPr>
              <p:cNvPr id="273" name="Google Shape;273;p14"/>
              <p:cNvGrpSpPr/>
              <p:nvPr/>
            </p:nvGrpSpPr>
            <p:grpSpPr>
              <a:xfrm>
                <a:off x="1139136" y="3851384"/>
                <a:ext cx="454563" cy="703194"/>
                <a:chOff x="1139136" y="3851384"/>
                <a:chExt cx="454563" cy="703194"/>
              </a:xfrm>
            </p:grpSpPr>
            <p:sp>
              <p:nvSpPr>
                <p:cNvPr id="274" name="Google Shape;274;p14"/>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0" name="Google Shape;280;p14"/>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281" name="Google Shape;281;p14"/>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sp>
        <p:nvSpPr>
          <p:cNvPr id="282" name="Google Shape;282;p14"/>
          <p:cNvSpPr txBox="1">
            <a:spLocks noGrp="1"/>
          </p:cNvSpPr>
          <p:nvPr>
            <p:ph type="title"/>
          </p:nvPr>
        </p:nvSpPr>
        <p:spPr>
          <a:xfrm>
            <a:off x="2295150" y="2106078"/>
            <a:ext cx="4553700" cy="1014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100">
                <a:solidFill>
                  <a:schemeClr val="accent6"/>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3" name="Google Shape;283;p14"/>
          <p:cNvSpPr txBox="1">
            <a:spLocks noGrp="1"/>
          </p:cNvSpPr>
          <p:nvPr>
            <p:ph type="subTitle" idx="1"/>
          </p:nvPr>
        </p:nvSpPr>
        <p:spPr>
          <a:xfrm>
            <a:off x="2295150" y="3192596"/>
            <a:ext cx="4553700" cy="5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84" name="Google Shape;284;p14"/>
          <p:cNvSpPr txBox="1">
            <a:spLocks noGrp="1"/>
          </p:cNvSpPr>
          <p:nvPr>
            <p:ph type="title" idx="2" hasCustomPrompt="1"/>
          </p:nvPr>
        </p:nvSpPr>
        <p:spPr>
          <a:xfrm>
            <a:off x="3785050" y="738641"/>
            <a:ext cx="1573800" cy="77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85"/>
        <p:cNvGrpSpPr/>
        <p:nvPr/>
      </p:nvGrpSpPr>
      <p:grpSpPr>
        <a:xfrm>
          <a:off x="0" y="0"/>
          <a:ext cx="0" cy="0"/>
          <a:chOff x="0" y="0"/>
          <a:chExt cx="0" cy="0"/>
        </a:xfrm>
      </p:grpSpPr>
      <p:grpSp>
        <p:nvGrpSpPr>
          <p:cNvPr id="286" name="Google Shape;286;p15"/>
          <p:cNvGrpSpPr/>
          <p:nvPr/>
        </p:nvGrpSpPr>
        <p:grpSpPr>
          <a:xfrm>
            <a:off x="75" y="-75"/>
            <a:ext cx="9144002" cy="5143650"/>
            <a:chOff x="75" y="-75"/>
            <a:chExt cx="9144002" cy="5143650"/>
          </a:xfrm>
        </p:grpSpPr>
        <p:grpSp>
          <p:nvGrpSpPr>
            <p:cNvPr id="287" name="Google Shape;287;p15"/>
            <p:cNvGrpSpPr/>
            <p:nvPr/>
          </p:nvGrpSpPr>
          <p:grpSpPr>
            <a:xfrm rot="10800000" flipH="1">
              <a:off x="7043139" y="-75"/>
              <a:ext cx="2100935" cy="2081092"/>
              <a:chOff x="498850" y="3224050"/>
              <a:chExt cx="1482350" cy="1468350"/>
            </a:xfrm>
          </p:grpSpPr>
          <p:sp>
            <p:nvSpPr>
              <p:cNvPr id="288" name="Google Shape;288;p15"/>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a:off x="75" y="2638275"/>
              <a:ext cx="2505300" cy="25053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15"/>
            <p:cNvGrpSpPr/>
            <p:nvPr/>
          </p:nvGrpSpPr>
          <p:grpSpPr>
            <a:xfrm flipH="1">
              <a:off x="414" y="3062050"/>
              <a:ext cx="2100935" cy="2081092"/>
              <a:chOff x="498850" y="3224050"/>
              <a:chExt cx="1482350" cy="1468350"/>
            </a:xfrm>
          </p:grpSpPr>
          <p:sp>
            <p:nvSpPr>
              <p:cNvPr id="293" name="Google Shape;293;p15"/>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15"/>
            <p:cNvSpPr/>
            <p:nvPr/>
          </p:nvSpPr>
          <p:spPr>
            <a:xfrm>
              <a:off x="77" y="-75"/>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15"/>
            <p:cNvGrpSpPr/>
            <p:nvPr/>
          </p:nvGrpSpPr>
          <p:grpSpPr>
            <a:xfrm>
              <a:off x="470267" y="463417"/>
              <a:ext cx="603122" cy="585781"/>
              <a:chOff x="546392" y="539692"/>
              <a:chExt cx="603122" cy="585781"/>
            </a:xfrm>
          </p:grpSpPr>
          <p:sp>
            <p:nvSpPr>
              <p:cNvPr id="298" name="Google Shape;298;p15"/>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5"/>
            <p:cNvGrpSpPr/>
            <p:nvPr/>
          </p:nvGrpSpPr>
          <p:grpSpPr>
            <a:xfrm flipH="1">
              <a:off x="6901216" y="269469"/>
              <a:ext cx="885900" cy="885900"/>
              <a:chOff x="713388" y="3717894"/>
              <a:chExt cx="885900" cy="885900"/>
            </a:xfrm>
          </p:grpSpPr>
          <p:grpSp>
            <p:nvGrpSpPr>
              <p:cNvPr id="301" name="Google Shape;301;p15"/>
              <p:cNvGrpSpPr/>
              <p:nvPr/>
            </p:nvGrpSpPr>
            <p:grpSpPr>
              <a:xfrm>
                <a:off x="1139136" y="3851384"/>
                <a:ext cx="454563" cy="703194"/>
                <a:chOff x="1139136" y="3851384"/>
                <a:chExt cx="454563" cy="703194"/>
              </a:xfrm>
            </p:grpSpPr>
            <p:sp>
              <p:nvSpPr>
                <p:cNvPr id="302" name="Google Shape;302;p15"/>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8" name="Google Shape;308;p15"/>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309" name="Google Shape;309;p15"/>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nvGrpSpPr>
            <p:cNvPr id="310" name="Google Shape;310;p15"/>
            <p:cNvGrpSpPr/>
            <p:nvPr/>
          </p:nvGrpSpPr>
          <p:grpSpPr>
            <a:xfrm rot="5400000">
              <a:off x="1969413" y="4384663"/>
              <a:ext cx="475817" cy="475817"/>
              <a:chOff x="713388" y="3717894"/>
              <a:chExt cx="885900" cy="885900"/>
            </a:xfrm>
          </p:grpSpPr>
          <p:cxnSp>
            <p:nvCxnSpPr>
              <p:cNvPr id="311" name="Google Shape;311;p15"/>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312" name="Google Shape;312;p15"/>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sp>
        <p:nvSpPr>
          <p:cNvPr id="313" name="Google Shape;313;p15"/>
          <p:cNvSpPr txBox="1">
            <a:spLocks noGrp="1"/>
          </p:cNvSpPr>
          <p:nvPr>
            <p:ph type="title"/>
          </p:nvPr>
        </p:nvSpPr>
        <p:spPr>
          <a:xfrm>
            <a:off x="5332405" y="3440283"/>
            <a:ext cx="2722500" cy="335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21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14" name="Google Shape;314;p15"/>
          <p:cNvSpPr txBox="1">
            <a:spLocks noGrp="1"/>
          </p:cNvSpPr>
          <p:nvPr>
            <p:ph type="title" idx="2"/>
          </p:nvPr>
        </p:nvSpPr>
        <p:spPr>
          <a:xfrm>
            <a:off x="1741875" y="1748800"/>
            <a:ext cx="5660400" cy="1676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900" b="0">
                <a:solidFill>
                  <a:schemeClr val="dk2"/>
                </a:solidFill>
                <a:latin typeface="Titillium Web"/>
                <a:ea typeface="Titillium Web"/>
                <a:cs typeface="Titillium Web"/>
                <a:sym typeface="Titillium We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341"/>
        <p:cNvGrpSpPr/>
        <p:nvPr/>
      </p:nvGrpSpPr>
      <p:grpSpPr>
        <a:xfrm>
          <a:off x="0" y="0"/>
          <a:ext cx="0" cy="0"/>
          <a:chOff x="0" y="0"/>
          <a:chExt cx="0" cy="0"/>
        </a:xfrm>
      </p:grpSpPr>
      <p:sp>
        <p:nvSpPr>
          <p:cNvPr id="342" name="Google Shape;342;p17"/>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txBox="1">
            <a:spLocks noGrp="1"/>
          </p:cNvSpPr>
          <p:nvPr>
            <p:ph type="title"/>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4" name="Google Shape;344;p17"/>
          <p:cNvSpPr/>
          <p:nvPr/>
        </p:nvSpPr>
        <p:spPr>
          <a:xfrm rot="10800000">
            <a:off x="7473300" y="0"/>
            <a:ext cx="1670700" cy="16707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7"/>
          <p:cNvGrpSpPr/>
          <p:nvPr/>
        </p:nvGrpSpPr>
        <p:grpSpPr>
          <a:xfrm rot="-5400000">
            <a:off x="7935331" y="96836"/>
            <a:ext cx="1107019" cy="1096564"/>
            <a:chOff x="498850" y="3224050"/>
            <a:chExt cx="1482350" cy="1468350"/>
          </a:xfrm>
        </p:grpSpPr>
        <p:sp>
          <p:nvSpPr>
            <p:cNvPr id="346" name="Google Shape;346;p17"/>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17"/>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0" y="3863177"/>
            <a:ext cx="1280100" cy="1280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1_1">
    <p:spTree>
      <p:nvGrpSpPr>
        <p:cNvPr id="1" name="Shape 351"/>
        <p:cNvGrpSpPr/>
        <p:nvPr/>
      </p:nvGrpSpPr>
      <p:grpSpPr>
        <a:xfrm>
          <a:off x="0" y="0"/>
          <a:ext cx="0" cy="0"/>
          <a:chOff x="0" y="0"/>
          <a:chExt cx="0" cy="0"/>
        </a:xfrm>
      </p:grpSpPr>
      <p:grpSp>
        <p:nvGrpSpPr>
          <p:cNvPr id="352" name="Google Shape;352;p18"/>
          <p:cNvGrpSpPr/>
          <p:nvPr/>
        </p:nvGrpSpPr>
        <p:grpSpPr>
          <a:xfrm>
            <a:off x="0" y="0"/>
            <a:ext cx="9144034" cy="5143500"/>
            <a:chOff x="0" y="0"/>
            <a:chExt cx="9144034" cy="5143500"/>
          </a:xfrm>
        </p:grpSpPr>
        <p:grpSp>
          <p:nvGrpSpPr>
            <p:cNvPr id="353" name="Google Shape;353;p18"/>
            <p:cNvGrpSpPr/>
            <p:nvPr/>
          </p:nvGrpSpPr>
          <p:grpSpPr>
            <a:xfrm>
              <a:off x="6363590" y="2389147"/>
              <a:ext cx="2780444" cy="2754184"/>
              <a:chOff x="498850" y="3224050"/>
              <a:chExt cx="1482350" cy="1468350"/>
            </a:xfrm>
          </p:grpSpPr>
          <p:sp>
            <p:nvSpPr>
              <p:cNvPr id="354" name="Google Shape;354;p18"/>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8"/>
            <p:cNvSpPr/>
            <p:nvPr/>
          </p:nvSpPr>
          <p:spPr>
            <a:xfrm rot="10800000" flipH="1">
              <a:off x="75" y="0"/>
              <a:ext cx="2505300" cy="25053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18"/>
            <p:cNvGrpSpPr/>
            <p:nvPr/>
          </p:nvGrpSpPr>
          <p:grpSpPr>
            <a:xfrm rot="10800000">
              <a:off x="7953291" y="282899"/>
              <a:ext cx="885900" cy="885900"/>
              <a:chOff x="713388" y="3717894"/>
              <a:chExt cx="885900" cy="885900"/>
            </a:xfrm>
          </p:grpSpPr>
          <p:grpSp>
            <p:nvGrpSpPr>
              <p:cNvPr id="359" name="Google Shape;359;p18"/>
              <p:cNvGrpSpPr/>
              <p:nvPr/>
            </p:nvGrpSpPr>
            <p:grpSpPr>
              <a:xfrm>
                <a:off x="1139136" y="3851384"/>
                <a:ext cx="454563" cy="703194"/>
                <a:chOff x="1139136" y="3851384"/>
                <a:chExt cx="454563" cy="703194"/>
              </a:xfrm>
            </p:grpSpPr>
            <p:sp>
              <p:nvSpPr>
                <p:cNvPr id="360" name="Google Shape;360;p18"/>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6" name="Google Shape;366;p18"/>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367" name="Google Shape;367;p18"/>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368" name="Google Shape;368;p18"/>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rot="-5400000">
              <a:off x="-2348100" y="2470025"/>
              <a:ext cx="4899600" cy="20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rot="10800000">
              <a:off x="414" y="432"/>
              <a:ext cx="2100935" cy="2081092"/>
              <a:chOff x="498850" y="3224050"/>
              <a:chExt cx="1482350" cy="1468350"/>
            </a:xfrm>
          </p:grpSpPr>
          <p:sp>
            <p:nvSpPr>
              <p:cNvPr id="371" name="Google Shape;371;p18"/>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8"/>
            <p:cNvSpPr/>
            <p:nvPr/>
          </p:nvSpPr>
          <p:spPr>
            <a:xfrm rot="5400000" flipH="1">
              <a:off x="200" y="3912300"/>
              <a:ext cx="1231200" cy="1231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8"/>
          <p:cNvSpPr txBox="1">
            <a:spLocks noGrp="1"/>
          </p:cNvSpPr>
          <p:nvPr>
            <p:ph type="title" hasCustomPrompt="1"/>
          </p:nvPr>
        </p:nvSpPr>
        <p:spPr>
          <a:xfrm>
            <a:off x="2780400" y="651583"/>
            <a:ext cx="3583200" cy="6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76" name="Google Shape;376;p18"/>
          <p:cNvSpPr txBox="1">
            <a:spLocks noGrp="1"/>
          </p:cNvSpPr>
          <p:nvPr>
            <p:ph type="subTitle" idx="1"/>
          </p:nvPr>
        </p:nvSpPr>
        <p:spPr>
          <a:xfrm>
            <a:off x="2783100" y="1276583"/>
            <a:ext cx="3577800" cy="49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500"/>
              <a:buNone/>
              <a:defRPr sz="1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377" name="Google Shape;377;p18"/>
          <p:cNvSpPr txBox="1">
            <a:spLocks noGrp="1"/>
          </p:cNvSpPr>
          <p:nvPr>
            <p:ph type="title" idx="2" hasCustomPrompt="1"/>
          </p:nvPr>
        </p:nvSpPr>
        <p:spPr>
          <a:xfrm>
            <a:off x="2780400" y="3501783"/>
            <a:ext cx="3583200" cy="6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78" name="Google Shape;378;p18"/>
          <p:cNvSpPr txBox="1">
            <a:spLocks noGrp="1"/>
          </p:cNvSpPr>
          <p:nvPr>
            <p:ph type="subTitle" idx="3"/>
          </p:nvPr>
        </p:nvSpPr>
        <p:spPr>
          <a:xfrm>
            <a:off x="2783100" y="4126783"/>
            <a:ext cx="35778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15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79" name="Google Shape;379;p18"/>
          <p:cNvSpPr txBox="1">
            <a:spLocks noGrp="1"/>
          </p:cNvSpPr>
          <p:nvPr>
            <p:ph type="title" idx="4" hasCustomPrompt="1"/>
          </p:nvPr>
        </p:nvSpPr>
        <p:spPr>
          <a:xfrm>
            <a:off x="2780400" y="2076633"/>
            <a:ext cx="3583200" cy="68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80" name="Google Shape;380;p18"/>
          <p:cNvSpPr txBox="1">
            <a:spLocks noGrp="1"/>
          </p:cNvSpPr>
          <p:nvPr>
            <p:ph type="subTitle" idx="5"/>
          </p:nvPr>
        </p:nvSpPr>
        <p:spPr>
          <a:xfrm>
            <a:off x="2783100" y="2701683"/>
            <a:ext cx="35778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15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 2">
  <p:cSld name="CUSTOM_1_1_1">
    <p:spTree>
      <p:nvGrpSpPr>
        <p:cNvPr id="1" name="Shape 381"/>
        <p:cNvGrpSpPr/>
        <p:nvPr/>
      </p:nvGrpSpPr>
      <p:grpSpPr>
        <a:xfrm>
          <a:off x="0" y="0"/>
          <a:ext cx="0" cy="0"/>
          <a:chOff x="0" y="0"/>
          <a:chExt cx="0" cy="0"/>
        </a:xfrm>
      </p:grpSpPr>
      <p:grpSp>
        <p:nvGrpSpPr>
          <p:cNvPr id="382" name="Google Shape;382;p19"/>
          <p:cNvGrpSpPr/>
          <p:nvPr/>
        </p:nvGrpSpPr>
        <p:grpSpPr>
          <a:xfrm>
            <a:off x="75" y="-227"/>
            <a:ext cx="9144002" cy="5143727"/>
            <a:chOff x="75" y="-227"/>
            <a:chExt cx="9144002" cy="5143727"/>
          </a:xfrm>
        </p:grpSpPr>
        <p:grpSp>
          <p:nvGrpSpPr>
            <p:cNvPr id="383" name="Google Shape;383;p19"/>
            <p:cNvGrpSpPr/>
            <p:nvPr/>
          </p:nvGrpSpPr>
          <p:grpSpPr>
            <a:xfrm rot="10800000" flipH="1">
              <a:off x="7463462" y="-227"/>
              <a:ext cx="1680392" cy="1664522"/>
              <a:chOff x="498850" y="3224050"/>
              <a:chExt cx="1482350" cy="1468350"/>
            </a:xfrm>
          </p:grpSpPr>
          <p:sp>
            <p:nvSpPr>
              <p:cNvPr id="384" name="Google Shape;384;p19"/>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19"/>
            <p:cNvSpPr/>
            <p:nvPr/>
          </p:nvSpPr>
          <p:spPr>
            <a:xfrm>
              <a:off x="75" y="0"/>
              <a:ext cx="3022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50050" y="3816950"/>
              <a:ext cx="28659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3787575" y="1570575"/>
              <a:ext cx="5356500" cy="69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19"/>
            <p:cNvGrpSpPr/>
            <p:nvPr/>
          </p:nvGrpSpPr>
          <p:grpSpPr>
            <a:xfrm flipH="1">
              <a:off x="112873" y="2967791"/>
              <a:ext cx="2196102" cy="2175214"/>
              <a:chOff x="498850" y="3224050"/>
              <a:chExt cx="1482350" cy="1468350"/>
            </a:xfrm>
          </p:grpSpPr>
          <p:sp>
            <p:nvSpPr>
              <p:cNvPr id="391" name="Google Shape;391;p19"/>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9"/>
            <p:cNvSpPr/>
            <p:nvPr/>
          </p:nvSpPr>
          <p:spPr>
            <a:xfrm>
              <a:off x="77" y="-75"/>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19"/>
          <p:cNvSpPr txBox="1">
            <a:spLocks noGrp="1"/>
          </p:cNvSpPr>
          <p:nvPr>
            <p:ph type="title"/>
          </p:nvPr>
        </p:nvSpPr>
        <p:spPr>
          <a:xfrm>
            <a:off x="4104725" y="1671843"/>
            <a:ext cx="4045200" cy="605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200"/>
              <a:buNone/>
              <a:defRPr sz="40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96" name="Google Shape;396;p19"/>
          <p:cNvSpPr txBox="1">
            <a:spLocks noGrp="1"/>
          </p:cNvSpPr>
          <p:nvPr>
            <p:ph type="subTitle" idx="1"/>
          </p:nvPr>
        </p:nvSpPr>
        <p:spPr>
          <a:xfrm>
            <a:off x="4104725" y="2320250"/>
            <a:ext cx="4098600" cy="13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 3">
  <p:cSld name="CUSTOM_13">
    <p:spTree>
      <p:nvGrpSpPr>
        <p:cNvPr id="1" name="Shape 397"/>
        <p:cNvGrpSpPr/>
        <p:nvPr/>
      </p:nvGrpSpPr>
      <p:grpSpPr>
        <a:xfrm>
          <a:off x="0" y="0"/>
          <a:ext cx="0" cy="0"/>
          <a:chOff x="0" y="0"/>
          <a:chExt cx="0" cy="0"/>
        </a:xfrm>
      </p:grpSpPr>
      <p:grpSp>
        <p:nvGrpSpPr>
          <p:cNvPr id="398" name="Google Shape;398;p20"/>
          <p:cNvGrpSpPr/>
          <p:nvPr/>
        </p:nvGrpSpPr>
        <p:grpSpPr>
          <a:xfrm>
            <a:off x="0" y="0"/>
            <a:ext cx="9144002" cy="5143500"/>
            <a:chOff x="0" y="0"/>
            <a:chExt cx="9144002" cy="5143500"/>
          </a:xfrm>
        </p:grpSpPr>
        <p:sp>
          <p:nvSpPr>
            <p:cNvPr id="399" name="Google Shape;399;p20"/>
            <p:cNvSpPr/>
            <p:nvPr/>
          </p:nvSpPr>
          <p:spPr>
            <a:xfrm rot="-5400000">
              <a:off x="7791001" y="3790275"/>
              <a:ext cx="1353000" cy="13530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0"/>
            <p:cNvGrpSpPr/>
            <p:nvPr/>
          </p:nvGrpSpPr>
          <p:grpSpPr>
            <a:xfrm rot="-5400000">
              <a:off x="7935331" y="96836"/>
              <a:ext cx="1107019" cy="1096564"/>
              <a:chOff x="498850" y="3224050"/>
              <a:chExt cx="1482350" cy="1468350"/>
            </a:xfrm>
          </p:grpSpPr>
          <p:sp>
            <p:nvSpPr>
              <p:cNvPr id="402" name="Google Shape;402;p20"/>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0"/>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rot="-5400000">
              <a:off x="8169672" y="4184176"/>
              <a:ext cx="959100" cy="959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0"/>
            <p:cNvGrpSpPr/>
            <p:nvPr/>
          </p:nvGrpSpPr>
          <p:grpSpPr>
            <a:xfrm>
              <a:off x="270392" y="4282054"/>
              <a:ext cx="603122" cy="585781"/>
              <a:chOff x="546392" y="539692"/>
              <a:chExt cx="603122" cy="585781"/>
            </a:xfrm>
          </p:grpSpPr>
          <p:sp>
            <p:nvSpPr>
              <p:cNvPr id="408" name="Google Shape;408;p20"/>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 name="Google Shape;410;p20"/>
          <p:cNvSpPr txBox="1">
            <a:spLocks noGrp="1"/>
          </p:cNvSpPr>
          <p:nvPr>
            <p:ph type="title"/>
          </p:nvPr>
        </p:nvSpPr>
        <p:spPr>
          <a:xfrm>
            <a:off x="1039462" y="1376875"/>
            <a:ext cx="26337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11" name="Google Shape;411;p20"/>
          <p:cNvSpPr txBox="1">
            <a:spLocks noGrp="1"/>
          </p:cNvSpPr>
          <p:nvPr>
            <p:ph type="title" idx="2"/>
          </p:nvPr>
        </p:nvSpPr>
        <p:spPr>
          <a:xfrm>
            <a:off x="1039450" y="1832275"/>
            <a:ext cx="5166300" cy="2300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1400"/>
              <a:buFont typeface="Nunito"/>
              <a:buChar char="●"/>
              <a:defRPr sz="12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a:endParaRPr/>
          </a:p>
        </p:txBody>
      </p:sp>
      <p:sp>
        <p:nvSpPr>
          <p:cNvPr id="412" name="Google Shape;412;p20"/>
          <p:cNvSpPr txBox="1">
            <a:spLocks noGrp="1"/>
          </p:cNvSpPr>
          <p:nvPr>
            <p:ph type="title" idx="3"/>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413"/>
        <p:cNvGrpSpPr/>
        <p:nvPr/>
      </p:nvGrpSpPr>
      <p:grpSpPr>
        <a:xfrm>
          <a:off x="0" y="0"/>
          <a:ext cx="0" cy="0"/>
          <a:chOff x="0" y="0"/>
          <a:chExt cx="0" cy="0"/>
        </a:xfrm>
      </p:grpSpPr>
      <p:grpSp>
        <p:nvGrpSpPr>
          <p:cNvPr id="414" name="Google Shape;414;p21"/>
          <p:cNvGrpSpPr/>
          <p:nvPr/>
        </p:nvGrpSpPr>
        <p:grpSpPr>
          <a:xfrm>
            <a:off x="0" y="0"/>
            <a:ext cx="9144002" cy="5143500"/>
            <a:chOff x="0" y="0"/>
            <a:chExt cx="9144002" cy="5143500"/>
          </a:xfrm>
        </p:grpSpPr>
        <p:sp>
          <p:nvSpPr>
            <p:cNvPr id="415" name="Google Shape;415;p21"/>
            <p:cNvSpPr/>
            <p:nvPr/>
          </p:nvSpPr>
          <p:spPr>
            <a:xfrm rot="-5400000">
              <a:off x="7791001" y="3790275"/>
              <a:ext cx="1353000" cy="13530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1"/>
            <p:cNvGrpSpPr/>
            <p:nvPr/>
          </p:nvGrpSpPr>
          <p:grpSpPr>
            <a:xfrm rot="-5400000">
              <a:off x="7935331" y="96836"/>
              <a:ext cx="1107019" cy="1096564"/>
              <a:chOff x="498850" y="3224050"/>
              <a:chExt cx="1482350" cy="1468350"/>
            </a:xfrm>
          </p:grpSpPr>
          <p:sp>
            <p:nvSpPr>
              <p:cNvPr id="418" name="Google Shape;418;p21"/>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1"/>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rot="-5400000">
              <a:off x="8169672" y="4184176"/>
              <a:ext cx="959100" cy="959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1"/>
            <p:cNvGrpSpPr/>
            <p:nvPr/>
          </p:nvGrpSpPr>
          <p:grpSpPr>
            <a:xfrm>
              <a:off x="270392" y="4282054"/>
              <a:ext cx="603122" cy="585781"/>
              <a:chOff x="546392" y="539692"/>
              <a:chExt cx="603122" cy="585781"/>
            </a:xfrm>
          </p:grpSpPr>
          <p:sp>
            <p:nvSpPr>
              <p:cNvPr id="424" name="Google Shape;424;p21"/>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21"/>
          <p:cNvSpPr txBox="1">
            <a:spLocks noGrp="1"/>
          </p:cNvSpPr>
          <p:nvPr>
            <p:ph type="title"/>
          </p:nvPr>
        </p:nvSpPr>
        <p:spPr>
          <a:xfrm>
            <a:off x="4782288" y="2986200"/>
            <a:ext cx="26334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427" name="Google Shape;427;p21"/>
          <p:cNvSpPr txBox="1">
            <a:spLocks noGrp="1"/>
          </p:cNvSpPr>
          <p:nvPr>
            <p:ph type="title" idx="2"/>
          </p:nvPr>
        </p:nvSpPr>
        <p:spPr>
          <a:xfrm>
            <a:off x="4839588" y="3441600"/>
            <a:ext cx="2518800" cy="7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1pPr>
            <a:lvl2pPr lvl="1"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2pPr>
            <a:lvl3pPr lvl="2"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3pPr>
            <a:lvl4pPr lvl="3"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4pPr>
            <a:lvl5pPr lvl="4"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5pPr>
            <a:lvl6pPr lvl="5"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6pPr>
            <a:lvl7pPr lvl="6"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7pPr>
            <a:lvl8pPr lvl="7"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8pPr>
            <a:lvl9pPr lvl="8"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9pPr>
          </a:lstStyle>
          <a:p>
            <a:endParaRPr/>
          </a:p>
        </p:txBody>
      </p:sp>
      <p:sp>
        <p:nvSpPr>
          <p:cNvPr id="428" name="Google Shape;428;p21"/>
          <p:cNvSpPr txBox="1">
            <a:spLocks noGrp="1"/>
          </p:cNvSpPr>
          <p:nvPr>
            <p:ph type="title" idx="3"/>
          </p:nvPr>
        </p:nvSpPr>
        <p:spPr>
          <a:xfrm>
            <a:off x="1728312" y="2986200"/>
            <a:ext cx="26337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429" name="Google Shape;429;p21"/>
          <p:cNvSpPr txBox="1">
            <a:spLocks noGrp="1"/>
          </p:cNvSpPr>
          <p:nvPr>
            <p:ph type="title" idx="4"/>
          </p:nvPr>
        </p:nvSpPr>
        <p:spPr>
          <a:xfrm>
            <a:off x="1785713" y="3441600"/>
            <a:ext cx="2518800" cy="7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1pPr>
            <a:lvl2pPr lvl="1"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2pPr>
            <a:lvl3pPr lvl="2"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3pPr>
            <a:lvl4pPr lvl="3"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4pPr>
            <a:lvl5pPr lvl="4"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5pPr>
            <a:lvl6pPr lvl="5"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6pPr>
            <a:lvl7pPr lvl="6"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7pPr>
            <a:lvl8pPr lvl="7"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8pPr>
            <a:lvl9pPr lvl="8"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9pPr>
          </a:lstStyle>
          <a:p>
            <a:endParaRPr/>
          </a:p>
        </p:txBody>
      </p:sp>
      <p:sp>
        <p:nvSpPr>
          <p:cNvPr id="430" name="Google Shape;430;p21"/>
          <p:cNvSpPr txBox="1">
            <a:spLocks noGrp="1"/>
          </p:cNvSpPr>
          <p:nvPr>
            <p:ph type="title" idx="5"/>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CUSTOM_10_1">
    <p:spTree>
      <p:nvGrpSpPr>
        <p:cNvPr id="1" name="Shape 431"/>
        <p:cNvGrpSpPr/>
        <p:nvPr/>
      </p:nvGrpSpPr>
      <p:grpSpPr>
        <a:xfrm>
          <a:off x="0" y="0"/>
          <a:ext cx="0" cy="0"/>
          <a:chOff x="0" y="0"/>
          <a:chExt cx="0" cy="0"/>
        </a:xfrm>
      </p:grpSpPr>
      <p:grpSp>
        <p:nvGrpSpPr>
          <p:cNvPr id="432" name="Google Shape;432;p22"/>
          <p:cNvGrpSpPr/>
          <p:nvPr/>
        </p:nvGrpSpPr>
        <p:grpSpPr>
          <a:xfrm>
            <a:off x="0" y="0"/>
            <a:ext cx="9144002" cy="5143692"/>
            <a:chOff x="0" y="0"/>
            <a:chExt cx="9144002" cy="5143692"/>
          </a:xfrm>
        </p:grpSpPr>
        <p:grpSp>
          <p:nvGrpSpPr>
            <p:cNvPr id="433" name="Google Shape;433;p22"/>
            <p:cNvGrpSpPr/>
            <p:nvPr/>
          </p:nvGrpSpPr>
          <p:grpSpPr>
            <a:xfrm>
              <a:off x="0" y="0"/>
              <a:ext cx="9144002" cy="5143500"/>
              <a:chOff x="0" y="0"/>
              <a:chExt cx="9144002" cy="5143500"/>
            </a:xfrm>
          </p:grpSpPr>
          <p:sp>
            <p:nvSpPr>
              <p:cNvPr id="434" name="Google Shape;434;p22"/>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5400000">
                <a:off x="9012095" y="1173600"/>
                <a:ext cx="17363" cy="32691"/>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2"/>
              <p:cNvGrpSpPr/>
              <p:nvPr/>
            </p:nvGrpSpPr>
            <p:grpSpPr>
              <a:xfrm>
                <a:off x="270392" y="4282054"/>
                <a:ext cx="603122" cy="585781"/>
                <a:chOff x="546392" y="539692"/>
                <a:chExt cx="603122" cy="585781"/>
              </a:xfrm>
            </p:grpSpPr>
            <p:sp>
              <p:nvSpPr>
                <p:cNvPr id="438" name="Google Shape;438;p22"/>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 name="Google Shape;440;p22"/>
            <p:cNvGrpSpPr/>
            <p:nvPr/>
          </p:nvGrpSpPr>
          <p:grpSpPr>
            <a:xfrm>
              <a:off x="5809500" y="0"/>
              <a:ext cx="3325200" cy="5143692"/>
              <a:chOff x="5809500" y="0"/>
              <a:chExt cx="3325200" cy="5143692"/>
            </a:xfrm>
          </p:grpSpPr>
          <p:sp>
            <p:nvSpPr>
              <p:cNvPr id="441" name="Google Shape;441;p22"/>
              <p:cNvSpPr/>
              <p:nvPr/>
            </p:nvSpPr>
            <p:spPr>
              <a:xfrm>
                <a:off x="5809500" y="0"/>
                <a:ext cx="3325200" cy="513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5931400" y="121925"/>
                <a:ext cx="3090900" cy="104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5931400" y="3974600"/>
                <a:ext cx="3090900" cy="104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2"/>
              <p:cNvGrpSpPr/>
              <p:nvPr/>
            </p:nvGrpSpPr>
            <p:grpSpPr>
              <a:xfrm rot="10800000">
                <a:off x="5928137" y="123742"/>
                <a:ext cx="1052468" cy="1042529"/>
                <a:chOff x="498850" y="3224050"/>
                <a:chExt cx="1482350" cy="1468350"/>
              </a:xfrm>
            </p:grpSpPr>
            <p:sp>
              <p:nvSpPr>
                <p:cNvPr id="445" name="Google Shape;445;p22"/>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2"/>
              <p:cNvGrpSpPr/>
              <p:nvPr/>
            </p:nvGrpSpPr>
            <p:grpSpPr>
              <a:xfrm>
                <a:off x="6905131" y="3023688"/>
                <a:ext cx="2140217" cy="2120004"/>
                <a:chOff x="498850" y="3224050"/>
                <a:chExt cx="1482350" cy="1468350"/>
              </a:xfrm>
            </p:grpSpPr>
            <p:sp>
              <p:nvSpPr>
                <p:cNvPr id="449" name="Google Shape;449;p22"/>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2"/>
              <p:cNvGrpSpPr/>
              <p:nvPr/>
            </p:nvGrpSpPr>
            <p:grpSpPr>
              <a:xfrm rot="-5400000">
                <a:off x="8430603" y="251812"/>
                <a:ext cx="475817" cy="475817"/>
                <a:chOff x="713388" y="3717894"/>
                <a:chExt cx="885900" cy="885900"/>
              </a:xfrm>
            </p:grpSpPr>
            <p:cxnSp>
              <p:nvCxnSpPr>
                <p:cNvPr id="453" name="Google Shape;453;p22"/>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454" name="Google Shape;454;p22"/>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grpSp>
      <p:sp>
        <p:nvSpPr>
          <p:cNvPr id="455" name="Google Shape;455;p22"/>
          <p:cNvSpPr txBox="1">
            <a:spLocks noGrp="1"/>
          </p:cNvSpPr>
          <p:nvPr>
            <p:ph type="title"/>
          </p:nvPr>
        </p:nvSpPr>
        <p:spPr>
          <a:xfrm>
            <a:off x="1337246" y="1497545"/>
            <a:ext cx="3123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456" name="Google Shape;456;p22"/>
          <p:cNvSpPr txBox="1">
            <a:spLocks noGrp="1"/>
          </p:cNvSpPr>
          <p:nvPr>
            <p:ph type="title" idx="2"/>
          </p:nvPr>
        </p:nvSpPr>
        <p:spPr>
          <a:xfrm>
            <a:off x="1337250" y="1952951"/>
            <a:ext cx="3123900" cy="837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1pPr>
            <a:lvl2pPr lvl="1"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2pPr>
            <a:lvl3pPr lvl="2"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3pPr>
            <a:lvl4pPr lvl="3"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4pPr>
            <a:lvl5pPr lvl="4"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5pPr>
            <a:lvl6pPr lvl="5"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6pPr>
            <a:lvl7pPr lvl="6"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7pPr>
            <a:lvl8pPr lvl="7"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8pPr>
            <a:lvl9pPr lvl="8"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9pPr>
          </a:lstStyle>
          <a:p>
            <a:endParaRPr/>
          </a:p>
        </p:txBody>
      </p:sp>
      <p:sp>
        <p:nvSpPr>
          <p:cNvPr id="457" name="Google Shape;457;p22"/>
          <p:cNvSpPr txBox="1">
            <a:spLocks noGrp="1"/>
          </p:cNvSpPr>
          <p:nvPr>
            <p:ph type="title" idx="3"/>
          </p:nvPr>
        </p:nvSpPr>
        <p:spPr>
          <a:xfrm>
            <a:off x="1337098" y="2970975"/>
            <a:ext cx="31242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458" name="Google Shape;458;p22"/>
          <p:cNvSpPr txBox="1">
            <a:spLocks noGrp="1"/>
          </p:cNvSpPr>
          <p:nvPr>
            <p:ph type="title" idx="4"/>
          </p:nvPr>
        </p:nvSpPr>
        <p:spPr>
          <a:xfrm>
            <a:off x="1337225" y="3426375"/>
            <a:ext cx="3123900" cy="837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1pPr>
            <a:lvl2pPr lvl="1"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2pPr>
            <a:lvl3pPr lvl="2"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3pPr>
            <a:lvl4pPr lvl="3"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4pPr>
            <a:lvl5pPr lvl="4"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5pPr>
            <a:lvl6pPr lvl="5"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6pPr>
            <a:lvl7pPr lvl="6"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7pPr>
            <a:lvl8pPr lvl="7"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8pPr>
            <a:lvl9pPr lvl="8" rtl="0">
              <a:spcBef>
                <a:spcPts val="0"/>
              </a:spcBef>
              <a:spcAft>
                <a:spcPts val="0"/>
              </a:spcAft>
              <a:buClr>
                <a:schemeClr val="dk2"/>
              </a:buClr>
              <a:buSzPts val="1500"/>
              <a:buFont typeface="Titillium Web"/>
              <a:buNone/>
              <a:defRPr sz="1500">
                <a:solidFill>
                  <a:schemeClr val="dk2"/>
                </a:solidFill>
                <a:latin typeface="Titillium Web"/>
                <a:ea typeface="Titillium Web"/>
                <a:cs typeface="Titillium Web"/>
                <a:sym typeface="Titillium Web"/>
              </a:defRPr>
            </a:lvl9pPr>
          </a:lstStyle>
          <a:p>
            <a:endParaRPr/>
          </a:p>
        </p:txBody>
      </p:sp>
      <p:sp>
        <p:nvSpPr>
          <p:cNvPr id="459" name="Google Shape;459;p22"/>
          <p:cNvSpPr txBox="1">
            <a:spLocks noGrp="1"/>
          </p:cNvSpPr>
          <p:nvPr>
            <p:ph type="title" idx="5"/>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grpSp>
        <p:nvGrpSpPr>
          <p:cNvPr id="41" name="Google Shape;41;p3"/>
          <p:cNvGrpSpPr/>
          <p:nvPr/>
        </p:nvGrpSpPr>
        <p:grpSpPr>
          <a:xfrm>
            <a:off x="-150" y="-227"/>
            <a:ext cx="9144000" cy="5143727"/>
            <a:chOff x="-150" y="-227"/>
            <a:chExt cx="9144000" cy="5143727"/>
          </a:xfrm>
        </p:grpSpPr>
        <p:grpSp>
          <p:nvGrpSpPr>
            <p:cNvPr id="42" name="Google Shape;42;p3"/>
            <p:cNvGrpSpPr/>
            <p:nvPr/>
          </p:nvGrpSpPr>
          <p:grpSpPr>
            <a:xfrm rot="10800000" flipH="1">
              <a:off x="4506887" y="-227"/>
              <a:ext cx="1680392" cy="1664522"/>
              <a:chOff x="498850" y="3224050"/>
              <a:chExt cx="1482350" cy="1468350"/>
            </a:xfrm>
          </p:grpSpPr>
          <p:sp>
            <p:nvSpPr>
              <p:cNvPr id="43" name="Google Shape;43;p3"/>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p:nvPr/>
          </p:nvSpPr>
          <p:spPr>
            <a:xfrm>
              <a:off x="-150"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094600" y="0"/>
              <a:ext cx="3049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title"/>
          </p:nvPr>
        </p:nvSpPr>
        <p:spPr>
          <a:xfrm>
            <a:off x="881575" y="2052401"/>
            <a:ext cx="5308800" cy="11481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3600"/>
              <a:buNone/>
              <a:defRPr sz="5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49" name="Google Shape;49;p3"/>
          <p:cNvSpPr txBox="1">
            <a:spLocks noGrp="1"/>
          </p:cNvSpPr>
          <p:nvPr>
            <p:ph type="subTitle" idx="1"/>
          </p:nvPr>
        </p:nvSpPr>
        <p:spPr>
          <a:xfrm>
            <a:off x="881575" y="3154950"/>
            <a:ext cx="4276500" cy="5229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50" name="Google Shape;50;p3"/>
          <p:cNvSpPr txBox="1">
            <a:spLocks noGrp="1"/>
          </p:cNvSpPr>
          <p:nvPr>
            <p:ph type="title" idx="2" hasCustomPrompt="1"/>
          </p:nvPr>
        </p:nvSpPr>
        <p:spPr>
          <a:xfrm>
            <a:off x="881575" y="719437"/>
            <a:ext cx="1137900" cy="7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6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460"/>
        <p:cNvGrpSpPr/>
        <p:nvPr/>
      </p:nvGrpSpPr>
      <p:grpSpPr>
        <a:xfrm>
          <a:off x="0" y="0"/>
          <a:ext cx="0" cy="0"/>
          <a:chOff x="0" y="0"/>
          <a:chExt cx="0" cy="0"/>
        </a:xfrm>
      </p:grpSpPr>
      <p:grpSp>
        <p:nvGrpSpPr>
          <p:cNvPr id="461" name="Google Shape;461;p23"/>
          <p:cNvGrpSpPr/>
          <p:nvPr/>
        </p:nvGrpSpPr>
        <p:grpSpPr>
          <a:xfrm>
            <a:off x="0" y="0"/>
            <a:ext cx="9144001" cy="5143500"/>
            <a:chOff x="0" y="0"/>
            <a:chExt cx="9144001" cy="5143500"/>
          </a:xfrm>
        </p:grpSpPr>
        <p:sp>
          <p:nvSpPr>
            <p:cNvPr id="462" name="Google Shape;462;p23"/>
            <p:cNvSpPr/>
            <p:nvPr/>
          </p:nvSpPr>
          <p:spPr>
            <a:xfrm rot="10800000">
              <a:off x="7473300" y="0"/>
              <a:ext cx="1670700" cy="16707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3"/>
            <p:cNvGrpSpPr/>
            <p:nvPr/>
          </p:nvGrpSpPr>
          <p:grpSpPr>
            <a:xfrm rot="-5400000">
              <a:off x="7935331" y="96836"/>
              <a:ext cx="1107019" cy="1096564"/>
              <a:chOff x="498850" y="3224050"/>
              <a:chExt cx="1482350" cy="1468350"/>
            </a:xfrm>
          </p:grpSpPr>
          <p:sp>
            <p:nvSpPr>
              <p:cNvPr id="464" name="Google Shape;464;p23"/>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3"/>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3"/>
            <p:cNvGrpSpPr/>
            <p:nvPr/>
          </p:nvGrpSpPr>
          <p:grpSpPr>
            <a:xfrm rot="10800000" flipH="1">
              <a:off x="570385" y="4053600"/>
              <a:ext cx="834163" cy="834075"/>
              <a:chOff x="713388" y="3717894"/>
              <a:chExt cx="885900" cy="885900"/>
            </a:xfrm>
          </p:grpSpPr>
          <p:grpSp>
            <p:nvGrpSpPr>
              <p:cNvPr id="469" name="Google Shape;469;p23"/>
              <p:cNvGrpSpPr/>
              <p:nvPr/>
            </p:nvGrpSpPr>
            <p:grpSpPr>
              <a:xfrm>
                <a:off x="1139136" y="3851384"/>
                <a:ext cx="454563" cy="703194"/>
                <a:chOff x="1139136" y="3851384"/>
                <a:chExt cx="454563" cy="703194"/>
              </a:xfrm>
            </p:grpSpPr>
            <p:sp>
              <p:nvSpPr>
                <p:cNvPr id="470" name="Google Shape;470;p23"/>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6" name="Google Shape;476;p23"/>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477" name="Google Shape;477;p23"/>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478" name="Google Shape;478;p23"/>
            <p:cNvSpPr/>
            <p:nvPr/>
          </p:nvSpPr>
          <p:spPr>
            <a:xfrm>
              <a:off x="0" y="3863177"/>
              <a:ext cx="1280100" cy="1280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3"/>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txBox="1">
            <a:spLocks noGrp="1"/>
          </p:cNvSpPr>
          <p:nvPr>
            <p:ph type="title" hasCustomPrompt="1"/>
          </p:nvPr>
        </p:nvSpPr>
        <p:spPr>
          <a:xfrm>
            <a:off x="3955350" y="1775910"/>
            <a:ext cx="12333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1" name="Google Shape;481;p23"/>
          <p:cNvSpPr txBox="1">
            <a:spLocks noGrp="1"/>
          </p:cNvSpPr>
          <p:nvPr>
            <p:ph type="title" idx="2"/>
          </p:nvPr>
        </p:nvSpPr>
        <p:spPr>
          <a:xfrm>
            <a:off x="3359700" y="2540977"/>
            <a:ext cx="24246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82" name="Google Shape;482;p23"/>
          <p:cNvSpPr txBox="1">
            <a:spLocks noGrp="1"/>
          </p:cNvSpPr>
          <p:nvPr>
            <p:ph type="title" idx="3"/>
          </p:nvPr>
        </p:nvSpPr>
        <p:spPr>
          <a:xfrm>
            <a:off x="3359700" y="2990536"/>
            <a:ext cx="2424600" cy="87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83" name="Google Shape;483;p23"/>
          <p:cNvSpPr txBox="1">
            <a:spLocks noGrp="1"/>
          </p:cNvSpPr>
          <p:nvPr>
            <p:ph type="title" idx="4" hasCustomPrompt="1"/>
          </p:nvPr>
        </p:nvSpPr>
        <p:spPr>
          <a:xfrm>
            <a:off x="1309123" y="1775910"/>
            <a:ext cx="12333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4" name="Google Shape;484;p23"/>
          <p:cNvSpPr txBox="1">
            <a:spLocks noGrp="1"/>
          </p:cNvSpPr>
          <p:nvPr>
            <p:ph type="title" idx="5"/>
          </p:nvPr>
        </p:nvSpPr>
        <p:spPr>
          <a:xfrm>
            <a:off x="713473" y="2540977"/>
            <a:ext cx="24246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85" name="Google Shape;485;p23"/>
          <p:cNvSpPr txBox="1">
            <a:spLocks noGrp="1"/>
          </p:cNvSpPr>
          <p:nvPr>
            <p:ph type="title" idx="6"/>
          </p:nvPr>
        </p:nvSpPr>
        <p:spPr>
          <a:xfrm>
            <a:off x="713473" y="2990536"/>
            <a:ext cx="2424600" cy="87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86" name="Google Shape;486;p23"/>
          <p:cNvSpPr txBox="1">
            <a:spLocks noGrp="1"/>
          </p:cNvSpPr>
          <p:nvPr>
            <p:ph type="title" idx="7" hasCustomPrompt="1"/>
          </p:nvPr>
        </p:nvSpPr>
        <p:spPr>
          <a:xfrm>
            <a:off x="6601606" y="1775910"/>
            <a:ext cx="12333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23"/>
          <p:cNvSpPr txBox="1">
            <a:spLocks noGrp="1"/>
          </p:cNvSpPr>
          <p:nvPr>
            <p:ph type="title" idx="8"/>
          </p:nvPr>
        </p:nvSpPr>
        <p:spPr>
          <a:xfrm>
            <a:off x="6005956" y="2540977"/>
            <a:ext cx="24246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88" name="Google Shape;488;p23"/>
          <p:cNvSpPr txBox="1">
            <a:spLocks noGrp="1"/>
          </p:cNvSpPr>
          <p:nvPr>
            <p:ph type="title" idx="9"/>
          </p:nvPr>
        </p:nvSpPr>
        <p:spPr>
          <a:xfrm>
            <a:off x="6005956" y="2990536"/>
            <a:ext cx="2424600" cy="87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89" name="Google Shape;489;p23"/>
          <p:cNvSpPr txBox="1">
            <a:spLocks noGrp="1"/>
          </p:cNvSpPr>
          <p:nvPr>
            <p:ph type="title" idx="13"/>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2_2">
    <p:spTree>
      <p:nvGrpSpPr>
        <p:cNvPr id="1" name="Shape 490"/>
        <p:cNvGrpSpPr/>
        <p:nvPr/>
      </p:nvGrpSpPr>
      <p:grpSpPr>
        <a:xfrm>
          <a:off x="0" y="0"/>
          <a:ext cx="0" cy="0"/>
          <a:chOff x="0" y="0"/>
          <a:chExt cx="0" cy="0"/>
        </a:xfrm>
      </p:grpSpPr>
      <p:sp>
        <p:nvSpPr>
          <p:cNvPr id="491" name="Google Shape;491;p24"/>
          <p:cNvSpPr txBox="1">
            <a:spLocks noGrp="1"/>
          </p:cNvSpPr>
          <p:nvPr>
            <p:ph type="title"/>
          </p:nvPr>
        </p:nvSpPr>
        <p:spPr>
          <a:xfrm>
            <a:off x="3312600" y="2910000"/>
            <a:ext cx="25188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92" name="Google Shape;492;p24"/>
          <p:cNvSpPr txBox="1">
            <a:spLocks noGrp="1"/>
          </p:cNvSpPr>
          <p:nvPr>
            <p:ph type="title" idx="2"/>
          </p:nvPr>
        </p:nvSpPr>
        <p:spPr>
          <a:xfrm>
            <a:off x="3312600" y="3365400"/>
            <a:ext cx="2518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93" name="Google Shape;493;p24"/>
          <p:cNvSpPr txBox="1">
            <a:spLocks noGrp="1"/>
          </p:cNvSpPr>
          <p:nvPr>
            <p:ph type="title" idx="3"/>
          </p:nvPr>
        </p:nvSpPr>
        <p:spPr>
          <a:xfrm>
            <a:off x="716025" y="2910000"/>
            <a:ext cx="25188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94" name="Google Shape;494;p24"/>
          <p:cNvSpPr txBox="1">
            <a:spLocks noGrp="1"/>
          </p:cNvSpPr>
          <p:nvPr>
            <p:ph type="title" idx="4"/>
          </p:nvPr>
        </p:nvSpPr>
        <p:spPr>
          <a:xfrm>
            <a:off x="716000" y="3365400"/>
            <a:ext cx="2518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95" name="Google Shape;495;p24"/>
          <p:cNvSpPr txBox="1">
            <a:spLocks noGrp="1"/>
          </p:cNvSpPr>
          <p:nvPr>
            <p:ph type="title" idx="5"/>
          </p:nvPr>
        </p:nvSpPr>
        <p:spPr>
          <a:xfrm>
            <a:off x="5909225" y="2910000"/>
            <a:ext cx="25188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96" name="Google Shape;496;p24"/>
          <p:cNvSpPr txBox="1">
            <a:spLocks noGrp="1"/>
          </p:cNvSpPr>
          <p:nvPr>
            <p:ph type="title" idx="6"/>
          </p:nvPr>
        </p:nvSpPr>
        <p:spPr>
          <a:xfrm>
            <a:off x="5909225" y="3365400"/>
            <a:ext cx="2518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97" name="Google Shape;497;p24"/>
          <p:cNvSpPr txBox="1">
            <a:spLocks noGrp="1"/>
          </p:cNvSpPr>
          <p:nvPr>
            <p:ph type="title" idx="7" hasCustomPrompt="1"/>
          </p:nvPr>
        </p:nvSpPr>
        <p:spPr>
          <a:xfrm>
            <a:off x="1493275" y="1937815"/>
            <a:ext cx="9642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98" name="Google Shape;498;p24"/>
          <p:cNvSpPr txBox="1">
            <a:spLocks noGrp="1"/>
          </p:cNvSpPr>
          <p:nvPr>
            <p:ph type="title" idx="8" hasCustomPrompt="1"/>
          </p:nvPr>
        </p:nvSpPr>
        <p:spPr>
          <a:xfrm>
            <a:off x="4089900" y="1937815"/>
            <a:ext cx="9642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99" name="Google Shape;499;p24"/>
          <p:cNvSpPr txBox="1">
            <a:spLocks noGrp="1"/>
          </p:cNvSpPr>
          <p:nvPr>
            <p:ph type="title" idx="9" hasCustomPrompt="1"/>
          </p:nvPr>
        </p:nvSpPr>
        <p:spPr>
          <a:xfrm>
            <a:off x="6686525" y="1937815"/>
            <a:ext cx="9642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0" name="Google Shape;500;p24"/>
          <p:cNvSpPr txBox="1">
            <a:spLocks noGrp="1"/>
          </p:cNvSpPr>
          <p:nvPr>
            <p:ph type="title" idx="13"/>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grpSp>
        <p:nvGrpSpPr>
          <p:cNvPr id="501" name="Google Shape;501;p24"/>
          <p:cNvGrpSpPr/>
          <p:nvPr/>
        </p:nvGrpSpPr>
        <p:grpSpPr>
          <a:xfrm>
            <a:off x="0" y="0"/>
            <a:ext cx="9144002" cy="5143500"/>
            <a:chOff x="0" y="0"/>
            <a:chExt cx="9144002" cy="5143500"/>
          </a:xfrm>
        </p:grpSpPr>
        <p:sp>
          <p:nvSpPr>
            <p:cNvPr id="502" name="Google Shape;502;p24"/>
            <p:cNvSpPr/>
            <p:nvPr/>
          </p:nvSpPr>
          <p:spPr>
            <a:xfrm rot="-5400000">
              <a:off x="7791001" y="3790275"/>
              <a:ext cx="1353000" cy="13530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24"/>
            <p:cNvGrpSpPr/>
            <p:nvPr/>
          </p:nvGrpSpPr>
          <p:grpSpPr>
            <a:xfrm rot="-5400000">
              <a:off x="7935331" y="96836"/>
              <a:ext cx="1107019" cy="1096564"/>
              <a:chOff x="498850" y="3224050"/>
              <a:chExt cx="1482350" cy="1468350"/>
            </a:xfrm>
          </p:grpSpPr>
          <p:sp>
            <p:nvSpPr>
              <p:cNvPr id="505" name="Google Shape;505;p24"/>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4"/>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rot="-5400000">
              <a:off x="8169672" y="4184176"/>
              <a:ext cx="959100" cy="959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24"/>
            <p:cNvGrpSpPr/>
            <p:nvPr/>
          </p:nvGrpSpPr>
          <p:grpSpPr>
            <a:xfrm>
              <a:off x="270392" y="4282054"/>
              <a:ext cx="603122" cy="585781"/>
              <a:chOff x="546392" y="539692"/>
              <a:chExt cx="603122" cy="585781"/>
            </a:xfrm>
          </p:grpSpPr>
          <p:sp>
            <p:nvSpPr>
              <p:cNvPr id="511" name="Google Shape;511;p24"/>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CUSTOM_12">
    <p:spTree>
      <p:nvGrpSpPr>
        <p:cNvPr id="1" name="Shape 513"/>
        <p:cNvGrpSpPr/>
        <p:nvPr/>
      </p:nvGrpSpPr>
      <p:grpSpPr>
        <a:xfrm>
          <a:off x="0" y="0"/>
          <a:ext cx="0" cy="0"/>
          <a:chOff x="0" y="0"/>
          <a:chExt cx="0" cy="0"/>
        </a:xfrm>
      </p:grpSpPr>
      <p:grpSp>
        <p:nvGrpSpPr>
          <p:cNvPr id="514" name="Google Shape;514;p25"/>
          <p:cNvGrpSpPr/>
          <p:nvPr/>
        </p:nvGrpSpPr>
        <p:grpSpPr>
          <a:xfrm>
            <a:off x="-150" y="0"/>
            <a:ext cx="9144000" cy="5143500"/>
            <a:chOff x="-150" y="0"/>
            <a:chExt cx="9144000" cy="5143500"/>
          </a:xfrm>
        </p:grpSpPr>
        <p:grpSp>
          <p:nvGrpSpPr>
            <p:cNvPr id="515" name="Google Shape;515;p25"/>
            <p:cNvGrpSpPr/>
            <p:nvPr/>
          </p:nvGrpSpPr>
          <p:grpSpPr>
            <a:xfrm>
              <a:off x="-150" y="0"/>
              <a:ext cx="9144000" cy="5143500"/>
              <a:chOff x="-150" y="0"/>
              <a:chExt cx="9144000" cy="5143500"/>
            </a:xfrm>
          </p:grpSpPr>
          <p:sp>
            <p:nvSpPr>
              <p:cNvPr id="516" name="Google Shape;516;p25"/>
              <p:cNvSpPr/>
              <p:nvPr/>
            </p:nvSpPr>
            <p:spPr>
              <a:xfrm rot="10800000">
                <a:off x="4825875" y="75"/>
                <a:ext cx="1257900" cy="1257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25"/>
              <p:cNvGrpSpPr/>
              <p:nvPr/>
            </p:nvGrpSpPr>
            <p:grpSpPr>
              <a:xfrm>
                <a:off x="4567364" y="3496758"/>
                <a:ext cx="1560025" cy="1545292"/>
                <a:chOff x="498850" y="3224050"/>
                <a:chExt cx="1482350" cy="1468350"/>
              </a:xfrm>
            </p:grpSpPr>
            <p:sp>
              <p:nvSpPr>
                <p:cNvPr id="518" name="Google Shape;518;p25"/>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25"/>
              <p:cNvSpPr/>
              <p:nvPr/>
            </p:nvSpPr>
            <p:spPr>
              <a:xfrm>
                <a:off x="-150"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25"/>
            <p:cNvSpPr/>
            <p:nvPr/>
          </p:nvSpPr>
          <p:spPr>
            <a:xfrm>
              <a:off x="6083775" y="0"/>
              <a:ext cx="3060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25"/>
          <p:cNvSpPr txBox="1">
            <a:spLocks noGrp="1"/>
          </p:cNvSpPr>
          <p:nvPr>
            <p:ph type="title"/>
          </p:nvPr>
        </p:nvSpPr>
        <p:spPr>
          <a:xfrm>
            <a:off x="1334535" y="1233100"/>
            <a:ext cx="3458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5" name="Google Shape;525;p25"/>
          <p:cNvSpPr txBox="1">
            <a:spLocks noGrp="1"/>
          </p:cNvSpPr>
          <p:nvPr>
            <p:ph type="title" idx="2"/>
          </p:nvPr>
        </p:nvSpPr>
        <p:spPr>
          <a:xfrm>
            <a:off x="1334475" y="1632626"/>
            <a:ext cx="3458100" cy="64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26" name="Google Shape;526;p25"/>
          <p:cNvSpPr txBox="1">
            <a:spLocks noGrp="1"/>
          </p:cNvSpPr>
          <p:nvPr>
            <p:ph type="title" idx="3"/>
          </p:nvPr>
        </p:nvSpPr>
        <p:spPr>
          <a:xfrm>
            <a:off x="1334535" y="2324940"/>
            <a:ext cx="3458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7" name="Google Shape;527;p25"/>
          <p:cNvSpPr txBox="1">
            <a:spLocks noGrp="1"/>
          </p:cNvSpPr>
          <p:nvPr>
            <p:ph type="title" idx="4"/>
          </p:nvPr>
        </p:nvSpPr>
        <p:spPr>
          <a:xfrm>
            <a:off x="1334475" y="2724476"/>
            <a:ext cx="3458100" cy="64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28" name="Google Shape;528;p25"/>
          <p:cNvSpPr txBox="1">
            <a:spLocks noGrp="1"/>
          </p:cNvSpPr>
          <p:nvPr>
            <p:ph type="title" idx="5"/>
          </p:nvPr>
        </p:nvSpPr>
        <p:spPr>
          <a:xfrm>
            <a:off x="1334535" y="3416780"/>
            <a:ext cx="3458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9" name="Google Shape;529;p25"/>
          <p:cNvSpPr txBox="1">
            <a:spLocks noGrp="1"/>
          </p:cNvSpPr>
          <p:nvPr>
            <p:ph type="title" idx="6"/>
          </p:nvPr>
        </p:nvSpPr>
        <p:spPr>
          <a:xfrm>
            <a:off x="1334475" y="3816306"/>
            <a:ext cx="3458100" cy="64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30" name="Google Shape;530;p25"/>
          <p:cNvSpPr txBox="1">
            <a:spLocks noGrp="1"/>
          </p:cNvSpPr>
          <p:nvPr>
            <p:ph type="title" idx="7"/>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531"/>
        <p:cNvGrpSpPr/>
        <p:nvPr/>
      </p:nvGrpSpPr>
      <p:grpSpPr>
        <a:xfrm>
          <a:off x="0" y="0"/>
          <a:ext cx="0" cy="0"/>
          <a:chOff x="0" y="0"/>
          <a:chExt cx="0" cy="0"/>
        </a:xfrm>
      </p:grpSpPr>
      <p:grpSp>
        <p:nvGrpSpPr>
          <p:cNvPr id="532" name="Google Shape;532;p26"/>
          <p:cNvGrpSpPr/>
          <p:nvPr/>
        </p:nvGrpSpPr>
        <p:grpSpPr>
          <a:xfrm>
            <a:off x="0" y="0"/>
            <a:ext cx="9144002" cy="5143500"/>
            <a:chOff x="0" y="0"/>
            <a:chExt cx="9144002" cy="5143500"/>
          </a:xfrm>
        </p:grpSpPr>
        <p:sp>
          <p:nvSpPr>
            <p:cNvPr id="533" name="Google Shape;533;p26"/>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2" y="3359675"/>
              <a:ext cx="1783800" cy="178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6"/>
            <p:cNvGrpSpPr/>
            <p:nvPr/>
          </p:nvGrpSpPr>
          <p:grpSpPr>
            <a:xfrm>
              <a:off x="7346775" y="3359671"/>
              <a:ext cx="1698328" cy="1682289"/>
              <a:chOff x="498850" y="3224050"/>
              <a:chExt cx="1482350" cy="1468350"/>
            </a:xfrm>
          </p:grpSpPr>
          <p:sp>
            <p:nvSpPr>
              <p:cNvPr id="536" name="Google Shape;536;p26"/>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6"/>
            <p:cNvGrpSpPr/>
            <p:nvPr/>
          </p:nvGrpSpPr>
          <p:grpSpPr>
            <a:xfrm flipH="1">
              <a:off x="182" y="3949846"/>
              <a:ext cx="1205002" cy="1193622"/>
              <a:chOff x="498850" y="3224050"/>
              <a:chExt cx="1482350" cy="1468350"/>
            </a:xfrm>
          </p:grpSpPr>
          <p:sp>
            <p:nvSpPr>
              <p:cNvPr id="540" name="Google Shape;540;p26"/>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26"/>
            <p:cNvSpPr/>
            <p:nvPr/>
          </p:nvSpPr>
          <p:spPr>
            <a:xfrm rot="10800000">
              <a:off x="8278350" y="200"/>
              <a:ext cx="865500" cy="865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26"/>
          <p:cNvSpPr txBox="1">
            <a:spLocks noGrp="1"/>
          </p:cNvSpPr>
          <p:nvPr>
            <p:ph type="title"/>
          </p:nvPr>
        </p:nvSpPr>
        <p:spPr>
          <a:xfrm>
            <a:off x="5813784" y="1539134"/>
            <a:ext cx="21915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46" name="Google Shape;546;p26"/>
          <p:cNvSpPr txBox="1">
            <a:spLocks noGrp="1"/>
          </p:cNvSpPr>
          <p:nvPr>
            <p:ph type="title" idx="2"/>
          </p:nvPr>
        </p:nvSpPr>
        <p:spPr>
          <a:xfrm>
            <a:off x="5813752" y="1918334"/>
            <a:ext cx="21915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47" name="Google Shape;547;p26"/>
          <p:cNvSpPr txBox="1">
            <a:spLocks noGrp="1"/>
          </p:cNvSpPr>
          <p:nvPr>
            <p:ph type="title" idx="3"/>
          </p:nvPr>
        </p:nvSpPr>
        <p:spPr>
          <a:xfrm>
            <a:off x="2254569" y="1539134"/>
            <a:ext cx="21915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48" name="Google Shape;548;p26"/>
          <p:cNvSpPr txBox="1">
            <a:spLocks noGrp="1"/>
          </p:cNvSpPr>
          <p:nvPr>
            <p:ph type="title" idx="4"/>
          </p:nvPr>
        </p:nvSpPr>
        <p:spPr>
          <a:xfrm>
            <a:off x="2254538" y="1918334"/>
            <a:ext cx="21915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49" name="Google Shape;549;p26"/>
          <p:cNvSpPr txBox="1">
            <a:spLocks noGrp="1"/>
          </p:cNvSpPr>
          <p:nvPr>
            <p:ph type="title" idx="5"/>
          </p:nvPr>
        </p:nvSpPr>
        <p:spPr>
          <a:xfrm>
            <a:off x="5813784" y="3114734"/>
            <a:ext cx="21915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50" name="Google Shape;550;p26"/>
          <p:cNvSpPr txBox="1">
            <a:spLocks noGrp="1"/>
          </p:cNvSpPr>
          <p:nvPr>
            <p:ph type="title" idx="6"/>
          </p:nvPr>
        </p:nvSpPr>
        <p:spPr>
          <a:xfrm>
            <a:off x="5813752" y="3493934"/>
            <a:ext cx="21915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51" name="Google Shape;551;p26"/>
          <p:cNvSpPr txBox="1">
            <a:spLocks noGrp="1"/>
          </p:cNvSpPr>
          <p:nvPr>
            <p:ph type="title" idx="7"/>
          </p:nvPr>
        </p:nvSpPr>
        <p:spPr>
          <a:xfrm>
            <a:off x="2254569" y="3114734"/>
            <a:ext cx="21915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52" name="Google Shape;552;p26"/>
          <p:cNvSpPr txBox="1">
            <a:spLocks noGrp="1"/>
          </p:cNvSpPr>
          <p:nvPr>
            <p:ph type="title" idx="8"/>
          </p:nvPr>
        </p:nvSpPr>
        <p:spPr>
          <a:xfrm>
            <a:off x="2254538" y="3493934"/>
            <a:ext cx="21915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53" name="Google Shape;553;p26"/>
          <p:cNvSpPr txBox="1">
            <a:spLocks noGrp="1"/>
          </p:cNvSpPr>
          <p:nvPr>
            <p:ph type="title" idx="9"/>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554"/>
        <p:cNvGrpSpPr/>
        <p:nvPr/>
      </p:nvGrpSpPr>
      <p:grpSpPr>
        <a:xfrm>
          <a:off x="0" y="0"/>
          <a:ext cx="0" cy="0"/>
          <a:chOff x="0" y="0"/>
          <a:chExt cx="0" cy="0"/>
        </a:xfrm>
      </p:grpSpPr>
      <p:sp>
        <p:nvSpPr>
          <p:cNvPr id="555" name="Google Shape;555;p27"/>
          <p:cNvSpPr/>
          <p:nvPr/>
        </p:nvSpPr>
        <p:spPr>
          <a:xfrm>
            <a:off x="0" y="3472577"/>
            <a:ext cx="1670700" cy="16707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27"/>
          <p:cNvGrpSpPr/>
          <p:nvPr/>
        </p:nvGrpSpPr>
        <p:grpSpPr>
          <a:xfrm rot="5400000">
            <a:off x="101651" y="3949877"/>
            <a:ext cx="1107019" cy="1096564"/>
            <a:chOff x="498850" y="3224050"/>
            <a:chExt cx="1482350" cy="1468350"/>
          </a:xfrm>
        </p:grpSpPr>
        <p:sp>
          <p:nvSpPr>
            <p:cNvPr id="557" name="Google Shape;557;p27"/>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7"/>
          <p:cNvSpPr/>
          <p:nvPr/>
        </p:nvSpPr>
        <p:spPr>
          <a:xfrm rot="10800000">
            <a:off x="7863900" y="0"/>
            <a:ext cx="1280100" cy="1280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txBox="1">
            <a:spLocks noGrp="1"/>
          </p:cNvSpPr>
          <p:nvPr>
            <p:ph type="title"/>
          </p:nvPr>
        </p:nvSpPr>
        <p:spPr>
          <a:xfrm>
            <a:off x="3405675" y="160533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000"/>
              <a:buNone/>
              <a:defRPr sz="21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a:endParaRPr/>
          </a:p>
        </p:txBody>
      </p:sp>
      <p:sp>
        <p:nvSpPr>
          <p:cNvPr id="564" name="Google Shape;564;p27"/>
          <p:cNvSpPr txBox="1">
            <a:spLocks noGrp="1"/>
          </p:cNvSpPr>
          <p:nvPr>
            <p:ph type="title" idx="2"/>
          </p:nvPr>
        </p:nvSpPr>
        <p:spPr>
          <a:xfrm>
            <a:off x="3405612" y="2016925"/>
            <a:ext cx="2332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5" name="Google Shape;565;p27"/>
          <p:cNvSpPr txBox="1">
            <a:spLocks noGrp="1"/>
          </p:cNvSpPr>
          <p:nvPr>
            <p:ph type="title" idx="3"/>
          </p:nvPr>
        </p:nvSpPr>
        <p:spPr>
          <a:xfrm>
            <a:off x="783300" y="160533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000"/>
              <a:buNone/>
              <a:defRPr sz="21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a:endParaRPr/>
          </a:p>
        </p:txBody>
      </p:sp>
      <p:sp>
        <p:nvSpPr>
          <p:cNvPr id="566" name="Google Shape;566;p27"/>
          <p:cNvSpPr txBox="1">
            <a:spLocks noGrp="1"/>
          </p:cNvSpPr>
          <p:nvPr>
            <p:ph type="title" idx="4"/>
          </p:nvPr>
        </p:nvSpPr>
        <p:spPr>
          <a:xfrm>
            <a:off x="783300" y="2016925"/>
            <a:ext cx="2332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7" name="Google Shape;567;p27"/>
          <p:cNvSpPr txBox="1">
            <a:spLocks noGrp="1"/>
          </p:cNvSpPr>
          <p:nvPr>
            <p:ph type="title" idx="5"/>
          </p:nvPr>
        </p:nvSpPr>
        <p:spPr>
          <a:xfrm>
            <a:off x="6027838" y="160533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000"/>
              <a:buNone/>
              <a:defRPr sz="21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a:endParaRPr/>
          </a:p>
        </p:txBody>
      </p:sp>
      <p:sp>
        <p:nvSpPr>
          <p:cNvPr id="568" name="Google Shape;568;p27"/>
          <p:cNvSpPr txBox="1">
            <a:spLocks noGrp="1"/>
          </p:cNvSpPr>
          <p:nvPr>
            <p:ph type="title" idx="6"/>
          </p:nvPr>
        </p:nvSpPr>
        <p:spPr>
          <a:xfrm>
            <a:off x="6027850" y="2016925"/>
            <a:ext cx="2332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9" name="Google Shape;569;p27"/>
          <p:cNvSpPr txBox="1">
            <a:spLocks noGrp="1"/>
          </p:cNvSpPr>
          <p:nvPr>
            <p:ph type="title" idx="7"/>
          </p:nvPr>
        </p:nvSpPr>
        <p:spPr>
          <a:xfrm>
            <a:off x="3405675" y="318093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000"/>
              <a:buNone/>
              <a:defRPr sz="21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a:endParaRPr/>
          </a:p>
        </p:txBody>
      </p:sp>
      <p:sp>
        <p:nvSpPr>
          <p:cNvPr id="570" name="Google Shape;570;p27"/>
          <p:cNvSpPr txBox="1">
            <a:spLocks noGrp="1"/>
          </p:cNvSpPr>
          <p:nvPr>
            <p:ph type="title" idx="8"/>
          </p:nvPr>
        </p:nvSpPr>
        <p:spPr>
          <a:xfrm>
            <a:off x="3405612" y="3592525"/>
            <a:ext cx="2332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1" name="Google Shape;571;p27"/>
          <p:cNvSpPr txBox="1">
            <a:spLocks noGrp="1"/>
          </p:cNvSpPr>
          <p:nvPr>
            <p:ph type="title" idx="9"/>
          </p:nvPr>
        </p:nvSpPr>
        <p:spPr>
          <a:xfrm>
            <a:off x="783300" y="318093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000"/>
              <a:buNone/>
              <a:defRPr sz="21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a:endParaRPr/>
          </a:p>
        </p:txBody>
      </p:sp>
      <p:sp>
        <p:nvSpPr>
          <p:cNvPr id="572" name="Google Shape;572;p27"/>
          <p:cNvSpPr txBox="1">
            <a:spLocks noGrp="1"/>
          </p:cNvSpPr>
          <p:nvPr>
            <p:ph type="title" idx="13"/>
          </p:nvPr>
        </p:nvSpPr>
        <p:spPr>
          <a:xfrm>
            <a:off x="783300" y="3592525"/>
            <a:ext cx="2332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3" name="Google Shape;573;p27"/>
          <p:cNvSpPr txBox="1">
            <a:spLocks noGrp="1"/>
          </p:cNvSpPr>
          <p:nvPr>
            <p:ph type="title" idx="14"/>
          </p:nvPr>
        </p:nvSpPr>
        <p:spPr>
          <a:xfrm>
            <a:off x="6027838" y="318093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000"/>
              <a:buNone/>
              <a:defRPr sz="21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a:endParaRPr/>
          </a:p>
        </p:txBody>
      </p:sp>
      <p:sp>
        <p:nvSpPr>
          <p:cNvPr id="574" name="Google Shape;574;p27"/>
          <p:cNvSpPr txBox="1">
            <a:spLocks noGrp="1"/>
          </p:cNvSpPr>
          <p:nvPr>
            <p:ph type="title" idx="15"/>
          </p:nvPr>
        </p:nvSpPr>
        <p:spPr>
          <a:xfrm>
            <a:off x="6027850" y="3592525"/>
            <a:ext cx="2332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1500" b="0">
                <a:solidFill>
                  <a:schemeClr val="dk2"/>
                </a:solidFill>
                <a:latin typeface="Titillium Web"/>
                <a:ea typeface="Titillium Web"/>
                <a:cs typeface="Titillium Web"/>
                <a:sym typeface="Titillium Web"/>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75" name="Google Shape;575;p27"/>
          <p:cNvSpPr txBox="1">
            <a:spLocks noGrp="1"/>
          </p:cNvSpPr>
          <p:nvPr>
            <p:ph type="title" idx="16"/>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576"/>
        <p:cNvGrpSpPr/>
        <p:nvPr/>
      </p:nvGrpSpPr>
      <p:grpSpPr>
        <a:xfrm>
          <a:off x="0" y="0"/>
          <a:ext cx="0" cy="0"/>
          <a:chOff x="0" y="0"/>
          <a:chExt cx="0" cy="0"/>
        </a:xfrm>
      </p:grpSpPr>
      <p:sp>
        <p:nvSpPr>
          <p:cNvPr id="577" name="Google Shape;577;p28"/>
          <p:cNvSpPr/>
          <p:nvPr/>
        </p:nvSpPr>
        <p:spPr>
          <a:xfrm rot="-5400000">
            <a:off x="7529043" y="3514751"/>
            <a:ext cx="1621800" cy="16218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rot="10800000">
            <a:off x="6759898" y="2745851"/>
            <a:ext cx="2390700" cy="2390700"/>
          </a:xfrm>
          <a:prstGeom prst="diagStripe">
            <a:avLst>
              <a:gd name="adj" fmla="val 679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rot="10800000">
            <a:off x="6541198" y="2527151"/>
            <a:ext cx="2609400" cy="2609400"/>
          </a:xfrm>
          <a:prstGeom prst="diagStripe">
            <a:avLst>
              <a:gd name="adj" fmla="val 916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28"/>
          <p:cNvGrpSpPr/>
          <p:nvPr/>
        </p:nvGrpSpPr>
        <p:grpSpPr>
          <a:xfrm rot="10800000">
            <a:off x="87514" y="83425"/>
            <a:ext cx="2336480" cy="2313973"/>
            <a:chOff x="498850" y="3224050"/>
            <a:chExt cx="1482350" cy="1468350"/>
          </a:xfrm>
        </p:grpSpPr>
        <p:sp>
          <p:nvSpPr>
            <p:cNvPr id="581" name="Google Shape;581;p28"/>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28"/>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txBox="1">
            <a:spLocks noGrp="1"/>
          </p:cNvSpPr>
          <p:nvPr>
            <p:ph type="subTitle" idx="1"/>
          </p:nvPr>
        </p:nvSpPr>
        <p:spPr>
          <a:xfrm>
            <a:off x="1115750" y="2298500"/>
            <a:ext cx="2547000" cy="13968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587" name="Google Shape;587;p28"/>
          <p:cNvSpPr txBox="1">
            <a:spLocks noGrp="1"/>
          </p:cNvSpPr>
          <p:nvPr>
            <p:ph type="title"/>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grpSp>
        <p:nvGrpSpPr>
          <p:cNvPr id="588" name="Google Shape;588;p28"/>
          <p:cNvGrpSpPr/>
          <p:nvPr/>
        </p:nvGrpSpPr>
        <p:grpSpPr>
          <a:xfrm>
            <a:off x="8180917" y="356654"/>
            <a:ext cx="603122" cy="585781"/>
            <a:chOff x="546392" y="539692"/>
            <a:chExt cx="603122" cy="585781"/>
          </a:xfrm>
        </p:grpSpPr>
        <p:sp>
          <p:nvSpPr>
            <p:cNvPr id="589" name="Google Shape;589;p28"/>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6_2">
    <p:spTree>
      <p:nvGrpSpPr>
        <p:cNvPr id="1" name="Shape 591"/>
        <p:cNvGrpSpPr/>
        <p:nvPr/>
      </p:nvGrpSpPr>
      <p:grpSpPr>
        <a:xfrm>
          <a:off x="0" y="0"/>
          <a:ext cx="0" cy="0"/>
          <a:chOff x="0" y="0"/>
          <a:chExt cx="0" cy="0"/>
        </a:xfrm>
      </p:grpSpPr>
      <p:grpSp>
        <p:nvGrpSpPr>
          <p:cNvPr id="592" name="Google Shape;592;p29"/>
          <p:cNvGrpSpPr/>
          <p:nvPr/>
        </p:nvGrpSpPr>
        <p:grpSpPr>
          <a:xfrm>
            <a:off x="0" y="-47"/>
            <a:ext cx="9144097" cy="5143622"/>
            <a:chOff x="0" y="-47"/>
            <a:chExt cx="9144097" cy="5143622"/>
          </a:xfrm>
        </p:grpSpPr>
        <p:sp>
          <p:nvSpPr>
            <p:cNvPr id="593" name="Google Shape;593;p29"/>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29"/>
            <p:cNvGrpSpPr/>
            <p:nvPr/>
          </p:nvGrpSpPr>
          <p:grpSpPr>
            <a:xfrm rot="10800000" flipH="1">
              <a:off x="7811909" y="-47"/>
              <a:ext cx="1332188" cy="1319606"/>
              <a:chOff x="498850" y="3224050"/>
              <a:chExt cx="1482350" cy="1468350"/>
            </a:xfrm>
          </p:grpSpPr>
          <p:sp>
            <p:nvSpPr>
              <p:cNvPr id="595" name="Google Shape;595;p29"/>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29"/>
            <p:cNvSpPr/>
            <p:nvPr/>
          </p:nvSpPr>
          <p:spPr>
            <a:xfrm>
              <a:off x="75" y="2638275"/>
              <a:ext cx="2505300" cy="25053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29"/>
            <p:cNvGrpSpPr/>
            <p:nvPr/>
          </p:nvGrpSpPr>
          <p:grpSpPr>
            <a:xfrm flipH="1">
              <a:off x="414" y="3062050"/>
              <a:ext cx="2100935" cy="2081092"/>
              <a:chOff x="498850" y="3224050"/>
              <a:chExt cx="1482350" cy="1468350"/>
            </a:xfrm>
          </p:grpSpPr>
          <p:sp>
            <p:nvSpPr>
              <p:cNvPr id="600" name="Google Shape;600;p29"/>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9"/>
            <p:cNvGrpSpPr/>
            <p:nvPr/>
          </p:nvGrpSpPr>
          <p:grpSpPr>
            <a:xfrm>
              <a:off x="8175367" y="4208204"/>
              <a:ext cx="603122" cy="585781"/>
              <a:chOff x="546392" y="539692"/>
              <a:chExt cx="603122" cy="585781"/>
            </a:xfrm>
          </p:grpSpPr>
          <p:sp>
            <p:nvSpPr>
              <p:cNvPr id="604" name="Google Shape;604;p29"/>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9"/>
            <p:cNvGrpSpPr/>
            <p:nvPr/>
          </p:nvGrpSpPr>
          <p:grpSpPr>
            <a:xfrm flipH="1">
              <a:off x="8014243" y="551387"/>
              <a:ext cx="885900" cy="885900"/>
              <a:chOff x="713388" y="3717894"/>
              <a:chExt cx="885900" cy="885900"/>
            </a:xfrm>
          </p:grpSpPr>
          <p:grpSp>
            <p:nvGrpSpPr>
              <p:cNvPr id="607" name="Google Shape;607;p29"/>
              <p:cNvGrpSpPr/>
              <p:nvPr/>
            </p:nvGrpSpPr>
            <p:grpSpPr>
              <a:xfrm>
                <a:off x="1139136" y="3851384"/>
                <a:ext cx="454563" cy="703194"/>
                <a:chOff x="1139136" y="3851384"/>
                <a:chExt cx="454563" cy="703194"/>
              </a:xfrm>
            </p:grpSpPr>
            <p:sp>
              <p:nvSpPr>
                <p:cNvPr id="608" name="Google Shape;608;p29"/>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4" name="Google Shape;614;p29"/>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615" name="Google Shape;615;p29"/>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616" name="Google Shape;616;p29"/>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29"/>
          <p:cNvSpPr txBox="1">
            <a:spLocks noGrp="1"/>
          </p:cNvSpPr>
          <p:nvPr>
            <p:ph type="subTitle" idx="1"/>
          </p:nvPr>
        </p:nvSpPr>
        <p:spPr>
          <a:xfrm>
            <a:off x="5105400" y="2298500"/>
            <a:ext cx="2562300" cy="13968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18" name="Google Shape;618;p29"/>
          <p:cNvSpPr txBox="1">
            <a:spLocks noGrp="1"/>
          </p:cNvSpPr>
          <p:nvPr>
            <p:ph type="title"/>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4">
  <p:cSld name="CUSTOM_6_1">
    <p:spTree>
      <p:nvGrpSpPr>
        <p:cNvPr id="1" name="Shape 619"/>
        <p:cNvGrpSpPr/>
        <p:nvPr/>
      </p:nvGrpSpPr>
      <p:grpSpPr>
        <a:xfrm>
          <a:off x="0" y="0"/>
          <a:ext cx="0" cy="0"/>
          <a:chOff x="0" y="0"/>
          <a:chExt cx="0" cy="0"/>
        </a:xfrm>
      </p:grpSpPr>
      <p:grpSp>
        <p:nvGrpSpPr>
          <p:cNvPr id="620" name="Google Shape;620;p30"/>
          <p:cNvGrpSpPr/>
          <p:nvPr/>
        </p:nvGrpSpPr>
        <p:grpSpPr>
          <a:xfrm>
            <a:off x="0" y="0"/>
            <a:ext cx="9144002" cy="5143500"/>
            <a:chOff x="0" y="0"/>
            <a:chExt cx="9144002" cy="5143500"/>
          </a:xfrm>
        </p:grpSpPr>
        <p:sp>
          <p:nvSpPr>
            <p:cNvPr id="621" name="Google Shape;621;p30"/>
            <p:cNvSpPr/>
            <p:nvPr/>
          </p:nvSpPr>
          <p:spPr>
            <a:xfrm rot="-5400000">
              <a:off x="7791001" y="3790275"/>
              <a:ext cx="1353000" cy="13530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0"/>
            <p:cNvGrpSpPr/>
            <p:nvPr/>
          </p:nvGrpSpPr>
          <p:grpSpPr>
            <a:xfrm rot="-5400000">
              <a:off x="7935331" y="96836"/>
              <a:ext cx="1107019" cy="1096564"/>
              <a:chOff x="498850" y="3224050"/>
              <a:chExt cx="1482350" cy="1468350"/>
            </a:xfrm>
          </p:grpSpPr>
          <p:sp>
            <p:nvSpPr>
              <p:cNvPr id="624" name="Google Shape;624;p30"/>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30"/>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rot="-5400000">
              <a:off x="8169672" y="4184176"/>
              <a:ext cx="959100" cy="959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0"/>
            <p:cNvGrpSpPr/>
            <p:nvPr/>
          </p:nvGrpSpPr>
          <p:grpSpPr>
            <a:xfrm>
              <a:off x="270392" y="4282054"/>
              <a:ext cx="603122" cy="585781"/>
              <a:chOff x="546392" y="539692"/>
              <a:chExt cx="603122" cy="585781"/>
            </a:xfrm>
          </p:grpSpPr>
          <p:sp>
            <p:nvSpPr>
              <p:cNvPr id="630" name="Google Shape;630;p30"/>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2" name="Google Shape;632;p30"/>
          <p:cNvSpPr txBox="1">
            <a:spLocks noGrp="1"/>
          </p:cNvSpPr>
          <p:nvPr>
            <p:ph type="subTitle" idx="1"/>
          </p:nvPr>
        </p:nvSpPr>
        <p:spPr>
          <a:xfrm>
            <a:off x="813900" y="3880400"/>
            <a:ext cx="4434900" cy="67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000"/>
              <a:buChar char="●"/>
              <a:defRPr sz="1200"/>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a:endParaRPr/>
          </a:p>
        </p:txBody>
      </p:sp>
      <p:sp>
        <p:nvSpPr>
          <p:cNvPr id="633" name="Google Shape;633;p30"/>
          <p:cNvSpPr txBox="1">
            <a:spLocks noGrp="1"/>
          </p:cNvSpPr>
          <p:nvPr>
            <p:ph type="title"/>
          </p:nvPr>
        </p:nvSpPr>
        <p:spPr>
          <a:xfrm>
            <a:off x="813900" y="3454275"/>
            <a:ext cx="2332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34" name="Google Shape;634;p30"/>
          <p:cNvSpPr txBox="1">
            <a:spLocks noGrp="1"/>
          </p:cNvSpPr>
          <p:nvPr>
            <p:ph type="subTitle" idx="2"/>
          </p:nvPr>
        </p:nvSpPr>
        <p:spPr>
          <a:xfrm>
            <a:off x="813900" y="1460300"/>
            <a:ext cx="4434900" cy="199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000"/>
              <a:buChar char="●"/>
              <a:defRPr sz="1200">
                <a:solidFill>
                  <a:schemeClr val="dk1"/>
                </a:solidFill>
              </a:defRPr>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a:endParaRPr/>
          </a:p>
        </p:txBody>
      </p:sp>
      <p:sp>
        <p:nvSpPr>
          <p:cNvPr id="635" name="Google Shape;635;p30"/>
          <p:cNvSpPr txBox="1">
            <a:spLocks noGrp="1"/>
          </p:cNvSpPr>
          <p:nvPr>
            <p:ph type="title" idx="3"/>
          </p:nvPr>
        </p:nvSpPr>
        <p:spPr>
          <a:xfrm>
            <a:off x="813900" y="1034175"/>
            <a:ext cx="2332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36" name="Google Shape;636;p30"/>
          <p:cNvSpPr txBox="1">
            <a:spLocks noGrp="1"/>
          </p:cNvSpPr>
          <p:nvPr>
            <p:ph type="subTitle" idx="4"/>
          </p:nvPr>
        </p:nvSpPr>
        <p:spPr>
          <a:xfrm>
            <a:off x="5277975" y="1460300"/>
            <a:ext cx="2332800" cy="273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000"/>
              <a:buChar char="●"/>
              <a:defRPr sz="1200">
                <a:solidFill>
                  <a:schemeClr val="hlink"/>
                </a:solidFill>
              </a:defRPr>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a:endParaRPr/>
          </a:p>
        </p:txBody>
      </p:sp>
      <p:sp>
        <p:nvSpPr>
          <p:cNvPr id="637" name="Google Shape;637;p30"/>
          <p:cNvSpPr txBox="1">
            <a:spLocks noGrp="1"/>
          </p:cNvSpPr>
          <p:nvPr>
            <p:ph type="title" idx="5"/>
          </p:nvPr>
        </p:nvSpPr>
        <p:spPr>
          <a:xfrm>
            <a:off x="5277975" y="1034175"/>
            <a:ext cx="2332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38" name="Google Shape;638;p30"/>
          <p:cNvSpPr txBox="1">
            <a:spLocks noGrp="1"/>
          </p:cNvSpPr>
          <p:nvPr>
            <p:ph type="title" idx="6"/>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639"/>
        <p:cNvGrpSpPr/>
        <p:nvPr/>
      </p:nvGrpSpPr>
      <p:grpSpPr>
        <a:xfrm>
          <a:off x="0" y="0"/>
          <a:ext cx="0" cy="0"/>
          <a:chOff x="0" y="0"/>
          <a:chExt cx="0" cy="0"/>
        </a:xfrm>
      </p:grpSpPr>
      <p:sp>
        <p:nvSpPr>
          <p:cNvPr id="640" name="Google Shape;640;p31"/>
          <p:cNvSpPr/>
          <p:nvPr/>
        </p:nvSpPr>
        <p:spPr>
          <a:xfrm>
            <a:off x="990600" y="475350"/>
            <a:ext cx="5395800" cy="115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31"/>
          <p:cNvGrpSpPr/>
          <p:nvPr/>
        </p:nvGrpSpPr>
        <p:grpSpPr>
          <a:xfrm>
            <a:off x="-151" y="0"/>
            <a:ext cx="9144001" cy="5143500"/>
            <a:chOff x="-151" y="0"/>
            <a:chExt cx="9144001" cy="5143500"/>
          </a:xfrm>
        </p:grpSpPr>
        <p:sp>
          <p:nvSpPr>
            <p:cNvPr id="642" name="Google Shape;642;p31"/>
            <p:cNvSpPr/>
            <p:nvPr/>
          </p:nvSpPr>
          <p:spPr>
            <a:xfrm rot="10800000">
              <a:off x="7885950" y="75"/>
              <a:ext cx="1257900" cy="1257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1"/>
            <p:cNvGrpSpPr/>
            <p:nvPr/>
          </p:nvGrpSpPr>
          <p:grpSpPr>
            <a:xfrm rot="10800000">
              <a:off x="64714" y="69335"/>
              <a:ext cx="4222474" cy="4182595"/>
              <a:chOff x="498850" y="3224050"/>
              <a:chExt cx="1482350" cy="1468350"/>
            </a:xfrm>
          </p:grpSpPr>
          <p:sp>
            <p:nvSpPr>
              <p:cNvPr id="644" name="Google Shape;644;p31"/>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31"/>
            <p:cNvGrpSpPr/>
            <p:nvPr/>
          </p:nvGrpSpPr>
          <p:grpSpPr>
            <a:xfrm>
              <a:off x="7027390" y="3043364"/>
              <a:ext cx="2017775" cy="1998718"/>
              <a:chOff x="498850" y="3224050"/>
              <a:chExt cx="1482350" cy="1468350"/>
            </a:xfrm>
          </p:grpSpPr>
          <p:sp>
            <p:nvSpPr>
              <p:cNvPr id="648" name="Google Shape;648;p31"/>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31"/>
            <p:cNvSpPr/>
            <p:nvPr/>
          </p:nvSpPr>
          <p:spPr>
            <a:xfrm rot="5400000">
              <a:off x="-150" y="0"/>
              <a:ext cx="1758600" cy="175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151" y="0"/>
              <a:ext cx="2888100" cy="2888100"/>
            </a:xfrm>
            <a:prstGeom prst="diagStripe">
              <a:avLst>
                <a:gd name="adj" fmla="val 557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150" y="0"/>
              <a:ext cx="3077400" cy="3077400"/>
            </a:xfrm>
            <a:prstGeom prst="diagStripe">
              <a:avLst>
                <a:gd name="adj" fmla="val 916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50"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657228" y="58028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7592117" y="53294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1"/>
            <p:cNvGrpSpPr/>
            <p:nvPr/>
          </p:nvGrpSpPr>
          <p:grpSpPr>
            <a:xfrm>
              <a:off x="373691" y="3895669"/>
              <a:ext cx="885900" cy="885900"/>
              <a:chOff x="713388" y="3717894"/>
              <a:chExt cx="885900" cy="885900"/>
            </a:xfrm>
          </p:grpSpPr>
          <p:grpSp>
            <p:nvGrpSpPr>
              <p:cNvPr id="658" name="Google Shape;658;p31"/>
              <p:cNvGrpSpPr/>
              <p:nvPr/>
            </p:nvGrpSpPr>
            <p:grpSpPr>
              <a:xfrm>
                <a:off x="1139136" y="3851384"/>
                <a:ext cx="454563" cy="703194"/>
                <a:chOff x="1139136" y="3851384"/>
                <a:chExt cx="454563" cy="703194"/>
              </a:xfrm>
            </p:grpSpPr>
            <p:sp>
              <p:nvSpPr>
                <p:cNvPr id="659" name="Google Shape;659;p31"/>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5" name="Google Shape;665;p31"/>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666" name="Google Shape;666;p31"/>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nvGrpSpPr>
            <p:cNvPr id="667" name="Google Shape;667;p31"/>
            <p:cNvGrpSpPr/>
            <p:nvPr/>
          </p:nvGrpSpPr>
          <p:grpSpPr>
            <a:xfrm rot="-5400000">
              <a:off x="8430603" y="721212"/>
              <a:ext cx="475817" cy="475817"/>
              <a:chOff x="713388" y="3717894"/>
              <a:chExt cx="885900" cy="885900"/>
            </a:xfrm>
          </p:grpSpPr>
          <p:cxnSp>
            <p:nvCxnSpPr>
              <p:cNvPr id="668" name="Google Shape;668;p31"/>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669" name="Google Shape;669;p31"/>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sp>
        <p:nvSpPr>
          <p:cNvPr id="670" name="Google Shape;670;p31"/>
          <p:cNvSpPr txBox="1">
            <a:spLocks noGrp="1"/>
          </p:cNvSpPr>
          <p:nvPr>
            <p:ph type="ctrTitle"/>
          </p:nvPr>
        </p:nvSpPr>
        <p:spPr>
          <a:xfrm>
            <a:off x="2288000" y="584079"/>
            <a:ext cx="4568100" cy="118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5200"/>
              <a:buNone/>
              <a:defRPr sz="7500">
                <a:solidFill>
                  <a:schemeClr val="lt1"/>
                </a:solidFill>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
        <p:nvSpPr>
          <p:cNvPr id="671" name="Google Shape;671;p31"/>
          <p:cNvSpPr txBox="1">
            <a:spLocks noGrp="1"/>
          </p:cNvSpPr>
          <p:nvPr>
            <p:ph type="subTitle" idx="1"/>
          </p:nvPr>
        </p:nvSpPr>
        <p:spPr>
          <a:xfrm>
            <a:off x="2288000" y="1664108"/>
            <a:ext cx="4568100" cy="52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1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672" name="Google Shape;672;p31"/>
          <p:cNvSpPr txBox="1">
            <a:spLocks noGrp="1"/>
          </p:cNvSpPr>
          <p:nvPr>
            <p:ph type="subTitle" idx="2"/>
          </p:nvPr>
        </p:nvSpPr>
        <p:spPr>
          <a:xfrm>
            <a:off x="2757325" y="2160701"/>
            <a:ext cx="3629400" cy="74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3" name="Google Shape;673;p31"/>
          <p:cNvSpPr txBox="1"/>
          <p:nvPr/>
        </p:nvSpPr>
        <p:spPr>
          <a:xfrm>
            <a:off x="2859375" y="3575600"/>
            <a:ext cx="3425100" cy="738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de" sz="1200">
                <a:solidFill>
                  <a:schemeClr val="dk2"/>
                </a:solidFill>
                <a:latin typeface="Titillium Web"/>
                <a:ea typeface="Titillium Web"/>
                <a:cs typeface="Titillium Web"/>
                <a:sym typeface="Titillium Web"/>
              </a:rPr>
              <a:t>CREDITS: Diese Präsentationsvorlage wurde von </a:t>
            </a:r>
            <a:r>
              <a:rPr lang="de" sz="1200" b="1">
                <a:solidFill>
                  <a:schemeClr val="dk2"/>
                </a:solidFill>
                <a:uFill>
                  <a:noFill/>
                </a:u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Slidesgo</a:t>
            </a:r>
            <a:r>
              <a:rPr lang="de" sz="1200">
                <a:solidFill>
                  <a:schemeClr val="dk2"/>
                </a:solidFill>
                <a:latin typeface="Titillium Web"/>
                <a:ea typeface="Titillium Web"/>
                <a:cs typeface="Titillium Web"/>
                <a:sym typeface="Titillium Web"/>
              </a:rPr>
              <a:t> erstellt, inklusive Icons von </a:t>
            </a:r>
            <a:r>
              <a:rPr lang="de" sz="1200" b="1">
                <a:solidFill>
                  <a:schemeClr val="dk2"/>
                </a:solidFill>
                <a:uFill>
                  <a:noFill/>
                </a:uFill>
                <a:latin typeface="Titillium Web"/>
                <a:ea typeface="Titillium Web"/>
                <a:cs typeface="Titillium Web"/>
                <a:sym typeface="Titillium Web"/>
                <a:hlinkClick r:id="rId3">
                  <a:extLst>
                    <a:ext uri="{A12FA001-AC4F-418D-AE19-62706E023703}">
                      <ahyp:hlinkClr xmlns:ahyp="http://schemas.microsoft.com/office/drawing/2018/hyperlinkcolor" val="tx"/>
                    </a:ext>
                  </a:extLst>
                </a:hlinkClick>
              </a:rPr>
              <a:t>Flaticon</a:t>
            </a:r>
            <a:r>
              <a:rPr lang="de" sz="1200">
                <a:solidFill>
                  <a:schemeClr val="dk2"/>
                </a:solidFill>
                <a:latin typeface="Titillium Web"/>
                <a:ea typeface="Titillium Web"/>
                <a:cs typeface="Titillium Web"/>
                <a:sym typeface="Titillium Web"/>
              </a:rPr>
              <a:t>, Infografiken &amp; Bilder von </a:t>
            </a:r>
            <a:r>
              <a:rPr lang="de" sz="1200" b="1">
                <a:solidFill>
                  <a:schemeClr val="dk2"/>
                </a:solidFill>
                <a:uFill>
                  <a:noFill/>
                </a:u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Freepik</a:t>
            </a:r>
            <a:endParaRPr sz="1200" b="1">
              <a:solidFill>
                <a:schemeClr val="dk2"/>
              </a:solidFill>
              <a:latin typeface="Titillium Web"/>
              <a:ea typeface="Titillium Web"/>
              <a:cs typeface="Titillium Web"/>
              <a:sym typeface="Titillium Web"/>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674"/>
        <p:cNvGrpSpPr/>
        <p:nvPr/>
      </p:nvGrpSpPr>
      <p:grpSpPr>
        <a:xfrm>
          <a:off x="0" y="0"/>
          <a:ext cx="0" cy="0"/>
          <a:chOff x="0" y="0"/>
          <a:chExt cx="0" cy="0"/>
        </a:xfrm>
      </p:grpSpPr>
      <p:grpSp>
        <p:nvGrpSpPr>
          <p:cNvPr id="675" name="Google Shape;675;p32"/>
          <p:cNvGrpSpPr/>
          <p:nvPr/>
        </p:nvGrpSpPr>
        <p:grpSpPr>
          <a:xfrm>
            <a:off x="0" y="200"/>
            <a:ext cx="9143850" cy="5143484"/>
            <a:chOff x="0" y="200"/>
            <a:chExt cx="9143850" cy="5143484"/>
          </a:xfrm>
        </p:grpSpPr>
        <p:sp>
          <p:nvSpPr>
            <p:cNvPr id="676" name="Google Shape;676;p32"/>
            <p:cNvSpPr/>
            <p:nvPr/>
          </p:nvSpPr>
          <p:spPr>
            <a:xfrm>
              <a:off x="0" y="3912625"/>
              <a:ext cx="1230900" cy="1230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32"/>
            <p:cNvGrpSpPr/>
            <p:nvPr/>
          </p:nvGrpSpPr>
          <p:grpSpPr>
            <a:xfrm>
              <a:off x="7814240" y="3822846"/>
              <a:ext cx="1230943" cy="1219318"/>
              <a:chOff x="498850" y="3224050"/>
              <a:chExt cx="1482350" cy="1468350"/>
            </a:xfrm>
          </p:grpSpPr>
          <p:sp>
            <p:nvSpPr>
              <p:cNvPr id="678" name="Google Shape;678;p32"/>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2"/>
            <p:cNvGrpSpPr/>
            <p:nvPr/>
          </p:nvGrpSpPr>
          <p:grpSpPr>
            <a:xfrm flipH="1">
              <a:off x="66" y="3944189"/>
              <a:ext cx="1210932" cy="1199495"/>
              <a:chOff x="498850" y="3224050"/>
              <a:chExt cx="1482350" cy="1468350"/>
            </a:xfrm>
          </p:grpSpPr>
          <p:sp>
            <p:nvSpPr>
              <p:cNvPr id="682" name="Google Shape;682;p32"/>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2"/>
            <p:cNvSpPr/>
            <p:nvPr/>
          </p:nvSpPr>
          <p:spPr>
            <a:xfrm rot="10800000">
              <a:off x="8278350" y="200"/>
              <a:ext cx="865500" cy="865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32"/>
            <p:cNvGrpSpPr/>
            <p:nvPr/>
          </p:nvGrpSpPr>
          <p:grpSpPr>
            <a:xfrm>
              <a:off x="8084342" y="424954"/>
              <a:ext cx="603122" cy="585781"/>
              <a:chOff x="546392" y="539692"/>
              <a:chExt cx="603122" cy="585781"/>
            </a:xfrm>
          </p:grpSpPr>
          <p:sp>
            <p:nvSpPr>
              <p:cNvPr id="687" name="Google Shape;687;p32"/>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2"/>
            <p:cNvGrpSpPr/>
            <p:nvPr/>
          </p:nvGrpSpPr>
          <p:grpSpPr>
            <a:xfrm rot="5400000">
              <a:off x="703213" y="4460863"/>
              <a:ext cx="475817" cy="475817"/>
              <a:chOff x="713388" y="3717894"/>
              <a:chExt cx="885900" cy="885900"/>
            </a:xfrm>
          </p:grpSpPr>
          <p:cxnSp>
            <p:nvCxnSpPr>
              <p:cNvPr id="690" name="Google Shape;690;p32"/>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691" name="Google Shape;691;p32"/>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grpSp>
        <p:nvGrpSpPr>
          <p:cNvPr id="63" name="Google Shape;63;p5"/>
          <p:cNvGrpSpPr/>
          <p:nvPr/>
        </p:nvGrpSpPr>
        <p:grpSpPr>
          <a:xfrm>
            <a:off x="0" y="0"/>
            <a:ext cx="9144002" cy="5143500"/>
            <a:chOff x="0" y="0"/>
            <a:chExt cx="9144002" cy="5143500"/>
          </a:xfrm>
        </p:grpSpPr>
        <p:sp>
          <p:nvSpPr>
            <p:cNvPr id="64" name="Google Shape;64;p5"/>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2" y="3359675"/>
              <a:ext cx="1783800" cy="178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a:off x="7346775" y="3359671"/>
              <a:ext cx="1698328" cy="1682289"/>
              <a:chOff x="498850" y="3224050"/>
              <a:chExt cx="1482350" cy="1468350"/>
            </a:xfrm>
          </p:grpSpPr>
          <p:sp>
            <p:nvSpPr>
              <p:cNvPr id="67" name="Google Shape;67;p5"/>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flipH="1">
              <a:off x="182" y="3949846"/>
              <a:ext cx="1205002" cy="1193622"/>
              <a:chOff x="498850" y="3224050"/>
              <a:chExt cx="1482350" cy="1468350"/>
            </a:xfrm>
          </p:grpSpPr>
          <p:sp>
            <p:nvSpPr>
              <p:cNvPr id="71" name="Google Shape;71;p5"/>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5"/>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flipH="1">
              <a:off x="8134008" y="244769"/>
              <a:ext cx="753281" cy="753281"/>
              <a:chOff x="713388" y="3717894"/>
              <a:chExt cx="885900" cy="885900"/>
            </a:xfrm>
          </p:grpSpPr>
          <p:grpSp>
            <p:nvGrpSpPr>
              <p:cNvPr id="76" name="Google Shape;76;p5"/>
              <p:cNvGrpSpPr/>
              <p:nvPr/>
            </p:nvGrpSpPr>
            <p:grpSpPr>
              <a:xfrm>
                <a:off x="1139136" y="3851384"/>
                <a:ext cx="454563" cy="703194"/>
                <a:chOff x="1139136" y="3851384"/>
                <a:chExt cx="454563" cy="703194"/>
              </a:xfrm>
            </p:grpSpPr>
            <p:sp>
              <p:nvSpPr>
                <p:cNvPr id="77" name="Google Shape;77;p5"/>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 name="Google Shape;83;p5"/>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84" name="Google Shape;84;p5"/>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85" name="Google Shape;85;p5"/>
            <p:cNvSpPr/>
            <p:nvPr/>
          </p:nvSpPr>
          <p:spPr>
            <a:xfrm rot="10800000">
              <a:off x="8278350" y="200"/>
              <a:ext cx="865500" cy="865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5"/>
          <p:cNvSpPr txBox="1">
            <a:spLocks noGrp="1"/>
          </p:cNvSpPr>
          <p:nvPr>
            <p:ph type="body" idx="1"/>
          </p:nvPr>
        </p:nvSpPr>
        <p:spPr>
          <a:xfrm>
            <a:off x="1243375" y="2991240"/>
            <a:ext cx="3140700" cy="1079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7" name="Google Shape;87;p5"/>
          <p:cNvSpPr txBox="1">
            <a:spLocks noGrp="1"/>
          </p:cNvSpPr>
          <p:nvPr>
            <p:ph type="body" idx="2"/>
          </p:nvPr>
        </p:nvSpPr>
        <p:spPr>
          <a:xfrm>
            <a:off x="4759900" y="2991240"/>
            <a:ext cx="3140700" cy="1079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8" name="Google Shape;88;p5"/>
          <p:cNvSpPr txBox="1">
            <a:spLocks noGrp="1"/>
          </p:cNvSpPr>
          <p:nvPr>
            <p:ph type="title"/>
          </p:nvPr>
        </p:nvSpPr>
        <p:spPr>
          <a:xfrm>
            <a:off x="1243375" y="2535840"/>
            <a:ext cx="31407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9" name="Google Shape;89;p5"/>
          <p:cNvSpPr txBox="1">
            <a:spLocks noGrp="1"/>
          </p:cNvSpPr>
          <p:nvPr>
            <p:ph type="title" idx="3"/>
          </p:nvPr>
        </p:nvSpPr>
        <p:spPr>
          <a:xfrm>
            <a:off x="4759900" y="2535840"/>
            <a:ext cx="31407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0" name="Google Shape;90;p5"/>
          <p:cNvSpPr txBox="1">
            <a:spLocks noGrp="1"/>
          </p:cNvSpPr>
          <p:nvPr>
            <p:ph type="title" idx="4"/>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692"/>
        <p:cNvGrpSpPr/>
        <p:nvPr/>
      </p:nvGrpSpPr>
      <p:grpSpPr>
        <a:xfrm>
          <a:off x="0" y="0"/>
          <a:ext cx="0" cy="0"/>
          <a:chOff x="0" y="0"/>
          <a:chExt cx="0" cy="0"/>
        </a:xfrm>
      </p:grpSpPr>
      <p:grpSp>
        <p:nvGrpSpPr>
          <p:cNvPr id="693" name="Google Shape;693;p33"/>
          <p:cNvGrpSpPr/>
          <p:nvPr/>
        </p:nvGrpSpPr>
        <p:grpSpPr>
          <a:xfrm>
            <a:off x="2" y="0"/>
            <a:ext cx="9144000" cy="5143500"/>
            <a:chOff x="2" y="0"/>
            <a:chExt cx="9144000" cy="5143500"/>
          </a:xfrm>
        </p:grpSpPr>
        <p:sp>
          <p:nvSpPr>
            <p:cNvPr id="694" name="Google Shape;694;p33"/>
            <p:cNvSpPr/>
            <p:nvPr/>
          </p:nvSpPr>
          <p:spPr>
            <a:xfrm rot="-5400000">
              <a:off x="7791001" y="3790275"/>
              <a:ext cx="1353000" cy="13530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33"/>
            <p:cNvGrpSpPr/>
            <p:nvPr/>
          </p:nvGrpSpPr>
          <p:grpSpPr>
            <a:xfrm rot="-5400000">
              <a:off x="7935331" y="96836"/>
              <a:ext cx="1107019" cy="1096564"/>
              <a:chOff x="498850" y="3224050"/>
              <a:chExt cx="1482350" cy="1468350"/>
            </a:xfrm>
          </p:grpSpPr>
          <p:sp>
            <p:nvSpPr>
              <p:cNvPr id="696" name="Google Shape;696;p33"/>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3"/>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rot="-5400000">
              <a:off x="8169672" y="4184176"/>
              <a:ext cx="959100" cy="959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3"/>
            <p:cNvGrpSpPr/>
            <p:nvPr/>
          </p:nvGrpSpPr>
          <p:grpSpPr>
            <a:xfrm>
              <a:off x="270392" y="4282054"/>
              <a:ext cx="603122" cy="585781"/>
              <a:chOff x="546392" y="539692"/>
              <a:chExt cx="603122" cy="585781"/>
            </a:xfrm>
          </p:grpSpPr>
          <p:sp>
            <p:nvSpPr>
              <p:cNvPr id="702" name="Google Shape;702;p33"/>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0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grpSp>
        <p:nvGrpSpPr>
          <p:cNvPr id="92" name="Google Shape;92;p6"/>
          <p:cNvGrpSpPr/>
          <p:nvPr/>
        </p:nvGrpSpPr>
        <p:grpSpPr>
          <a:xfrm>
            <a:off x="0" y="200"/>
            <a:ext cx="9143850" cy="5143484"/>
            <a:chOff x="0" y="200"/>
            <a:chExt cx="9143850" cy="5143484"/>
          </a:xfrm>
        </p:grpSpPr>
        <p:grpSp>
          <p:nvGrpSpPr>
            <p:cNvPr id="93" name="Google Shape;93;p6"/>
            <p:cNvGrpSpPr/>
            <p:nvPr/>
          </p:nvGrpSpPr>
          <p:grpSpPr>
            <a:xfrm>
              <a:off x="7814240" y="3822846"/>
              <a:ext cx="1230943" cy="1219318"/>
              <a:chOff x="498850" y="3224050"/>
              <a:chExt cx="1482350" cy="1468350"/>
            </a:xfrm>
          </p:grpSpPr>
          <p:sp>
            <p:nvSpPr>
              <p:cNvPr id="94" name="Google Shape;94;p6"/>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6"/>
            <p:cNvSpPr/>
            <p:nvPr/>
          </p:nvSpPr>
          <p:spPr>
            <a:xfrm>
              <a:off x="0" y="3912625"/>
              <a:ext cx="1230900" cy="1230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6"/>
            <p:cNvGrpSpPr/>
            <p:nvPr/>
          </p:nvGrpSpPr>
          <p:grpSpPr>
            <a:xfrm flipH="1">
              <a:off x="66" y="3944189"/>
              <a:ext cx="1210932" cy="1199495"/>
              <a:chOff x="498850" y="3224050"/>
              <a:chExt cx="1482350" cy="1468350"/>
            </a:xfrm>
          </p:grpSpPr>
          <p:sp>
            <p:nvSpPr>
              <p:cNvPr id="99" name="Google Shape;99;p6"/>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6"/>
            <p:cNvSpPr/>
            <p:nvPr/>
          </p:nvSpPr>
          <p:spPr>
            <a:xfrm rot="10800000">
              <a:off x="8278350" y="200"/>
              <a:ext cx="865500" cy="865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6"/>
            <p:cNvGrpSpPr/>
            <p:nvPr/>
          </p:nvGrpSpPr>
          <p:grpSpPr>
            <a:xfrm>
              <a:off x="8084342" y="424954"/>
              <a:ext cx="603122" cy="585781"/>
              <a:chOff x="546392" y="539692"/>
              <a:chExt cx="603122" cy="585781"/>
            </a:xfrm>
          </p:grpSpPr>
          <p:sp>
            <p:nvSpPr>
              <p:cNvPr id="104" name="Google Shape;104;p6"/>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6"/>
            <p:cNvGrpSpPr/>
            <p:nvPr/>
          </p:nvGrpSpPr>
          <p:grpSpPr>
            <a:xfrm rot="5400000">
              <a:off x="703213" y="4460863"/>
              <a:ext cx="475817" cy="475817"/>
              <a:chOff x="713388" y="3717894"/>
              <a:chExt cx="885900" cy="885900"/>
            </a:xfrm>
          </p:grpSpPr>
          <p:cxnSp>
            <p:nvCxnSpPr>
              <p:cNvPr id="107" name="Google Shape;107;p6"/>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108" name="Google Shape;108;p6"/>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09" name="Google Shape;109;p6"/>
          <p:cNvGrpSpPr/>
          <p:nvPr/>
        </p:nvGrpSpPr>
        <p:grpSpPr>
          <a:xfrm>
            <a:off x="0" y="0"/>
            <a:ext cx="9144002" cy="5143500"/>
            <a:chOff x="0" y="0"/>
            <a:chExt cx="9144002" cy="5143500"/>
          </a:xfrm>
        </p:grpSpPr>
        <p:sp>
          <p:nvSpPr>
            <p:cNvPr id="110" name="Google Shape;110;p6"/>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6"/>
          <p:cNvSpPr txBox="1">
            <a:spLocks noGrp="1"/>
          </p:cNvSpPr>
          <p:nvPr>
            <p:ph type="title"/>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grpSp>
        <p:nvGrpSpPr>
          <p:cNvPr id="114" name="Google Shape;114;p7"/>
          <p:cNvGrpSpPr/>
          <p:nvPr/>
        </p:nvGrpSpPr>
        <p:grpSpPr>
          <a:xfrm>
            <a:off x="-150" y="-1650"/>
            <a:ext cx="9153450" cy="5146825"/>
            <a:chOff x="-150" y="-1650"/>
            <a:chExt cx="9153450" cy="5146825"/>
          </a:xfrm>
        </p:grpSpPr>
        <p:sp>
          <p:nvSpPr>
            <p:cNvPr id="115" name="Google Shape;115;p7"/>
            <p:cNvSpPr/>
            <p:nvPr/>
          </p:nvSpPr>
          <p:spPr>
            <a:xfrm rot="-5400000">
              <a:off x="5857200" y="1849050"/>
              <a:ext cx="5146800" cy="144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rot="-5400000">
              <a:off x="6778420" y="2778000"/>
              <a:ext cx="2365500" cy="2365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a:off x="5656650" y="1656300"/>
              <a:ext cx="3487200" cy="3487200"/>
            </a:xfrm>
            <a:prstGeom prst="diagStripe">
              <a:avLst>
                <a:gd name="adj" fmla="val 679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rot="10800000">
              <a:off x="5337450" y="1337100"/>
              <a:ext cx="3806400" cy="3806400"/>
            </a:xfrm>
            <a:prstGeom prst="diagStripe">
              <a:avLst>
                <a:gd name="adj" fmla="val 916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50"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0" y="411850"/>
              <a:ext cx="66429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7"/>
            <p:cNvGrpSpPr/>
            <p:nvPr/>
          </p:nvGrpSpPr>
          <p:grpSpPr>
            <a:xfrm rot="-5400000">
              <a:off x="7701353" y="90019"/>
              <a:ext cx="1380809" cy="1367621"/>
              <a:chOff x="498850" y="3224050"/>
              <a:chExt cx="1482350" cy="1468350"/>
            </a:xfrm>
          </p:grpSpPr>
          <p:sp>
            <p:nvSpPr>
              <p:cNvPr id="122" name="Google Shape;122;p7"/>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7"/>
            <p:cNvSpPr/>
            <p:nvPr/>
          </p:nvSpPr>
          <p:spPr>
            <a:xfrm>
              <a:off x="0" y="4000075"/>
              <a:ext cx="1145100" cy="11451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7"/>
          <p:cNvSpPr txBox="1">
            <a:spLocks noGrp="1"/>
          </p:cNvSpPr>
          <p:nvPr>
            <p:ph type="title"/>
          </p:nvPr>
        </p:nvSpPr>
        <p:spPr>
          <a:xfrm>
            <a:off x="603383" y="431500"/>
            <a:ext cx="7793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7" name="Google Shape;127;p7"/>
          <p:cNvSpPr txBox="1">
            <a:spLocks noGrp="1"/>
          </p:cNvSpPr>
          <p:nvPr>
            <p:ph type="body" idx="1"/>
          </p:nvPr>
        </p:nvSpPr>
        <p:spPr>
          <a:xfrm>
            <a:off x="1115575" y="1468050"/>
            <a:ext cx="5016000" cy="2319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accent3"/>
              </a:buClr>
              <a:buSzPts val="1100"/>
              <a:buChar char="●"/>
              <a:defRPr sz="1400"/>
            </a:lvl1pPr>
            <a:lvl2pPr marL="914400" lvl="1" indent="-304800">
              <a:spcBef>
                <a:spcPts val="16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8"/>
        <p:cNvGrpSpPr/>
        <p:nvPr/>
      </p:nvGrpSpPr>
      <p:grpSpPr>
        <a:xfrm>
          <a:off x="0" y="0"/>
          <a:ext cx="0" cy="0"/>
          <a:chOff x="0" y="0"/>
          <a:chExt cx="0" cy="0"/>
        </a:xfrm>
      </p:grpSpPr>
      <p:grpSp>
        <p:nvGrpSpPr>
          <p:cNvPr id="129" name="Google Shape;129;p8"/>
          <p:cNvGrpSpPr/>
          <p:nvPr/>
        </p:nvGrpSpPr>
        <p:grpSpPr>
          <a:xfrm>
            <a:off x="-150" y="-75"/>
            <a:ext cx="9144224" cy="5143650"/>
            <a:chOff x="-150" y="-75"/>
            <a:chExt cx="9144224" cy="5143650"/>
          </a:xfrm>
        </p:grpSpPr>
        <p:sp>
          <p:nvSpPr>
            <p:cNvPr id="130" name="Google Shape;130;p8"/>
            <p:cNvSpPr/>
            <p:nvPr/>
          </p:nvSpPr>
          <p:spPr>
            <a:xfrm>
              <a:off x="-150" y="1589350"/>
              <a:ext cx="9144000" cy="196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8"/>
            <p:cNvGrpSpPr/>
            <p:nvPr/>
          </p:nvGrpSpPr>
          <p:grpSpPr>
            <a:xfrm rot="10800000" flipH="1">
              <a:off x="7043139" y="-75"/>
              <a:ext cx="2100935" cy="2081092"/>
              <a:chOff x="498850" y="3224050"/>
              <a:chExt cx="1482350" cy="1468350"/>
            </a:xfrm>
          </p:grpSpPr>
          <p:sp>
            <p:nvSpPr>
              <p:cNvPr id="132" name="Google Shape;132;p8"/>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8"/>
            <p:cNvSpPr/>
            <p:nvPr/>
          </p:nvSpPr>
          <p:spPr>
            <a:xfrm>
              <a:off x="75" y="2638275"/>
              <a:ext cx="2505300" cy="25053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8"/>
            <p:cNvGrpSpPr/>
            <p:nvPr/>
          </p:nvGrpSpPr>
          <p:grpSpPr>
            <a:xfrm flipH="1">
              <a:off x="414" y="3062050"/>
              <a:ext cx="2100935" cy="2081092"/>
              <a:chOff x="498850" y="3224050"/>
              <a:chExt cx="1482350" cy="1468350"/>
            </a:xfrm>
          </p:grpSpPr>
          <p:sp>
            <p:nvSpPr>
              <p:cNvPr id="137" name="Google Shape;137;p8"/>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8"/>
            <p:cNvGrpSpPr/>
            <p:nvPr/>
          </p:nvGrpSpPr>
          <p:grpSpPr>
            <a:xfrm>
              <a:off x="470267" y="463417"/>
              <a:ext cx="603122" cy="585781"/>
              <a:chOff x="546392" y="539692"/>
              <a:chExt cx="603122" cy="585781"/>
            </a:xfrm>
          </p:grpSpPr>
          <p:sp>
            <p:nvSpPr>
              <p:cNvPr id="141" name="Google Shape;141;p8"/>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flipH="1">
              <a:off x="6901216" y="269469"/>
              <a:ext cx="885900" cy="885900"/>
              <a:chOff x="713388" y="3717894"/>
              <a:chExt cx="885900" cy="885900"/>
            </a:xfrm>
          </p:grpSpPr>
          <p:grpSp>
            <p:nvGrpSpPr>
              <p:cNvPr id="144" name="Google Shape;144;p8"/>
              <p:cNvGrpSpPr/>
              <p:nvPr/>
            </p:nvGrpSpPr>
            <p:grpSpPr>
              <a:xfrm>
                <a:off x="1139136" y="3851384"/>
                <a:ext cx="454563" cy="703194"/>
                <a:chOff x="1139136" y="3851384"/>
                <a:chExt cx="454563" cy="703194"/>
              </a:xfrm>
            </p:grpSpPr>
            <p:sp>
              <p:nvSpPr>
                <p:cNvPr id="145" name="Google Shape;145;p8"/>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 name="Google Shape;151;p8"/>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152" name="Google Shape;152;p8"/>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nvGrpSpPr>
            <p:cNvPr id="153" name="Google Shape;153;p8"/>
            <p:cNvGrpSpPr/>
            <p:nvPr/>
          </p:nvGrpSpPr>
          <p:grpSpPr>
            <a:xfrm rot="5400000">
              <a:off x="1969413" y="4384663"/>
              <a:ext cx="475817" cy="475817"/>
              <a:chOff x="713388" y="3717894"/>
              <a:chExt cx="885900" cy="885900"/>
            </a:xfrm>
          </p:grpSpPr>
          <p:cxnSp>
            <p:nvCxnSpPr>
              <p:cNvPr id="154" name="Google Shape;154;p8"/>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155" name="Google Shape;155;p8"/>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156" name="Google Shape;156;p8"/>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txBox="1">
            <a:spLocks noGrp="1"/>
          </p:cNvSpPr>
          <p:nvPr>
            <p:ph type="title"/>
          </p:nvPr>
        </p:nvSpPr>
        <p:spPr>
          <a:xfrm>
            <a:off x="1165950" y="1503675"/>
            <a:ext cx="6812100" cy="2203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83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8"/>
        <p:cNvGrpSpPr/>
        <p:nvPr/>
      </p:nvGrpSpPr>
      <p:grpSpPr>
        <a:xfrm>
          <a:off x="0" y="0"/>
          <a:ext cx="0" cy="0"/>
          <a:chOff x="0" y="0"/>
          <a:chExt cx="0" cy="0"/>
        </a:xfrm>
      </p:grpSpPr>
      <p:grpSp>
        <p:nvGrpSpPr>
          <p:cNvPr id="159" name="Google Shape;159;p9"/>
          <p:cNvGrpSpPr/>
          <p:nvPr/>
        </p:nvGrpSpPr>
        <p:grpSpPr>
          <a:xfrm>
            <a:off x="-150" y="-1650"/>
            <a:ext cx="9153450" cy="5146800"/>
            <a:chOff x="-150" y="-1650"/>
            <a:chExt cx="9153450" cy="5146800"/>
          </a:xfrm>
        </p:grpSpPr>
        <p:sp>
          <p:nvSpPr>
            <p:cNvPr id="160" name="Google Shape;160;p9"/>
            <p:cNvSpPr/>
            <p:nvPr/>
          </p:nvSpPr>
          <p:spPr>
            <a:xfrm rot="-5400000">
              <a:off x="5857200" y="1849050"/>
              <a:ext cx="5146800" cy="144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5400000">
              <a:off x="7699925" y="3699575"/>
              <a:ext cx="1443900" cy="14439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rot="-5400000">
              <a:off x="7692812" y="25980"/>
              <a:ext cx="1457743" cy="1443829"/>
              <a:chOff x="498850" y="3224050"/>
              <a:chExt cx="1482350" cy="1468350"/>
            </a:xfrm>
          </p:grpSpPr>
          <p:sp>
            <p:nvSpPr>
              <p:cNvPr id="163" name="Google Shape;163;p9"/>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9"/>
            <p:cNvGrpSpPr/>
            <p:nvPr/>
          </p:nvGrpSpPr>
          <p:grpSpPr>
            <a:xfrm>
              <a:off x="373333" y="337631"/>
              <a:ext cx="753281" cy="753281"/>
              <a:chOff x="713388" y="3717894"/>
              <a:chExt cx="885900" cy="885900"/>
            </a:xfrm>
          </p:grpSpPr>
          <p:grpSp>
            <p:nvGrpSpPr>
              <p:cNvPr id="167" name="Google Shape;167;p9"/>
              <p:cNvGrpSpPr/>
              <p:nvPr/>
            </p:nvGrpSpPr>
            <p:grpSpPr>
              <a:xfrm>
                <a:off x="1139136" y="3851384"/>
                <a:ext cx="454563" cy="703194"/>
                <a:chOff x="1139136" y="3851384"/>
                <a:chExt cx="454563" cy="703194"/>
              </a:xfrm>
            </p:grpSpPr>
            <p:sp>
              <p:nvSpPr>
                <p:cNvPr id="168" name="Google Shape;168;p9"/>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9"/>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175" name="Google Shape;175;p9"/>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sp>
          <p:nvSpPr>
            <p:cNvPr id="176" name="Google Shape;176;p9"/>
            <p:cNvSpPr/>
            <p:nvPr/>
          </p:nvSpPr>
          <p:spPr>
            <a:xfrm>
              <a:off x="-150"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9"/>
          <p:cNvSpPr txBox="1">
            <a:spLocks noGrp="1"/>
          </p:cNvSpPr>
          <p:nvPr>
            <p:ph type="title"/>
          </p:nvPr>
        </p:nvSpPr>
        <p:spPr>
          <a:xfrm>
            <a:off x="896125" y="1905642"/>
            <a:ext cx="4045200" cy="14982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4200"/>
              <a:buNone/>
              <a:defRPr sz="115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78" name="Google Shape;178;p9"/>
          <p:cNvSpPr txBox="1">
            <a:spLocks noGrp="1"/>
          </p:cNvSpPr>
          <p:nvPr>
            <p:ph type="subTitle" idx="1"/>
          </p:nvPr>
        </p:nvSpPr>
        <p:spPr>
          <a:xfrm>
            <a:off x="896125" y="3482752"/>
            <a:ext cx="3976500" cy="72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9"/>
        <p:cNvGrpSpPr/>
        <p:nvPr/>
      </p:nvGrpSpPr>
      <p:grpSpPr>
        <a:xfrm>
          <a:off x="0" y="0"/>
          <a:ext cx="0" cy="0"/>
          <a:chOff x="0" y="0"/>
          <a:chExt cx="0" cy="0"/>
        </a:xfrm>
      </p:grpSpPr>
      <p:grpSp>
        <p:nvGrpSpPr>
          <p:cNvPr id="180" name="Google Shape;180;p10"/>
          <p:cNvGrpSpPr/>
          <p:nvPr/>
        </p:nvGrpSpPr>
        <p:grpSpPr>
          <a:xfrm>
            <a:off x="0" y="-1650"/>
            <a:ext cx="9144002" cy="5146800"/>
            <a:chOff x="0" y="-1650"/>
            <a:chExt cx="9144002" cy="5146800"/>
          </a:xfrm>
        </p:grpSpPr>
        <p:sp>
          <p:nvSpPr>
            <p:cNvPr id="181" name="Google Shape;181;p10"/>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rot="-5400000">
              <a:off x="-2406600" y="2404950"/>
              <a:ext cx="5146800" cy="33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0" y="411850"/>
              <a:ext cx="3701400" cy="9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0"/>
            <p:cNvGrpSpPr/>
            <p:nvPr/>
          </p:nvGrpSpPr>
          <p:grpSpPr>
            <a:xfrm>
              <a:off x="7201645" y="3210653"/>
              <a:ext cx="1840782" cy="1823397"/>
              <a:chOff x="498850" y="3224050"/>
              <a:chExt cx="1482350" cy="1468350"/>
            </a:xfrm>
          </p:grpSpPr>
          <p:sp>
            <p:nvSpPr>
              <p:cNvPr id="185" name="Google Shape;185;p10"/>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10"/>
          <p:cNvSpPr txBox="1">
            <a:spLocks noGrp="1"/>
          </p:cNvSpPr>
          <p:nvPr>
            <p:ph type="title"/>
          </p:nvPr>
        </p:nvSpPr>
        <p:spPr>
          <a:xfrm>
            <a:off x="598377" y="411850"/>
            <a:ext cx="3215100" cy="9666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1"/>
              </a:buClr>
              <a:buSzPts val="2800"/>
              <a:buNone/>
              <a:defRPr sz="2700">
                <a:solidFill>
                  <a:schemeClr val="lt1"/>
                </a:solidFill>
              </a:defRPr>
            </a:lvl1pPr>
            <a:lvl2pPr lvl="1">
              <a:spcBef>
                <a:spcPts val="0"/>
              </a:spcBef>
              <a:spcAft>
                <a:spcPts val="0"/>
              </a:spcAft>
              <a:buClr>
                <a:schemeClr val="lt1"/>
              </a:buClr>
              <a:buSzPts val="2800"/>
              <a:buNone/>
              <a:defRPr>
                <a:solidFill>
                  <a:schemeClr val="lt1"/>
                </a:solidFill>
                <a:latin typeface="Nunito"/>
                <a:ea typeface="Nunito"/>
                <a:cs typeface="Nunito"/>
                <a:sym typeface="Nunito"/>
              </a:defRPr>
            </a:lvl2pPr>
            <a:lvl3pPr lvl="2">
              <a:spcBef>
                <a:spcPts val="0"/>
              </a:spcBef>
              <a:spcAft>
                <a:spcPts val="0"/>
              </a:spcAft>
              <a:buClr>
                <a:schemeClr val="lt1"/>
              </a:buClr>
              <a:buSzPts val="2800"/>
              <a:buNone/>
              <a:defRPr>
                <a:solidFill>
                  <a:schemeClr val="lt1"/>
                </a:solidFill>
                <a:latin typeface="Nunito"/>
                <a:ea typeface="Nunito"/>
                <a:cs typeface="Nunito"/>
                <a:sym typeface="Nunito"/>
              </a:defRPr>
            </a:lvl3pPr>
            <a:lvl4pPr lvl="3">
              <a:spcBef>
                <a:spcPts val="0"/>
              </a:spcBef>
              <a:spcAft>
                <a:spcPts val="0"/>
              </a:spcAft>
              <a:buClr>
                <a:schemeClr val="lt1"/>
              </a:buClr>
              <a:buSzPts val="2800"/>
              <a:buNone/>
              <a:defRPr>
                <a:solidFill>
                  <a:schemeClr val="lt1"/>
                </a:solidFill>
                <a:latin typeface="Nunito"/>
                <a:ea typeface="Nunito"/>
                <a:cs typeface="Nunito"/>
                <a:sym typeface="Nunito"/>
              </a:defRPr>
            </a:lvl4pPr>
            <a:lvl5pPr lvl="4">
              <a:spcBef>
                <a:spcPts val="0"/>
              </a:spcBef>
              <a:spcAft>
                <a:spcPts val="0"/>
              </a:spcAft>
              <a:buClr>
                <a:schemeClr val="lt1"/>
              </a:buClr>
              <a:buSzPts val="2800"/>
              <a:buNone/>
              <a:defRPr>
                <a:solidFill>
                  <a:schemeClr val="lt1"/>
                </a:solidFill>
                <a:latin typeface="Nunito"/>
                <a:ea typeface="Nunito"/>
                <a:cs typeface="Nunito"/>
                <a:sym typeface="Nunito"/>
              </a:defRPr>
            </a:lvl5pPr>
            <a:lvl6pPr lvl="5">
              <a:spcBef>
                <a:spcPts val="0"/>
              </a:spcBef>
              <a:spcAft>
                <a:spcPts val="0"/>
              </a:spcAft>
              <a:buClr>
                <a:schemeClr val="lt1"/>
              </a:buClr>
              <a:buSzPts val="2800"/>
              <a:buNone/>
              <a:defRPr>
                <a:solidFill>
                  <a:schemeClr val="lt1"/>
                </a:solidFill>
                <a:latin typeface="Nunito"/>
                <a:ea typeface="Nunito"/>
                <a:cs typeface="Nunito"/>
                <a:sym typeface="Nunito"/>
              </a:defRPr>
            </a:lvl6pPr>
            <a:lvl7pPr lvl="6">
              <a:spcBef>
                <a:spcPts val="0"/>
              </a:spcBef>
              <a:spcAft>
                <a:spcPts val="0"/>
              </a:spcAft>
              <a:buClr>
                <a:schemeClr val="lt1"/>
              </a:buClr>
              <a:buSzPts val="2800"/>
              <a:buNone/>
              <a:defRPr>
                <a:solidFill>
                  <a:schemeClr val="lt1"/>
                </a:solidFill>
                <a:latin typeface="Nunito"/>
                <a:ea typeface="Nunito"/>
                <a:cs typeface="Nunito"/>
                <a:sym typeface="Nunito"/>
              </a:defRPr>
            </a:lvl7pPr>
            <a:lvl8pPr lvl="7">
              <a:spcBef>
                <a:spcPts val="0"/>
              </a:spcBef>
              <a:spcAft>
                <a:spcPts val="0"/>
              </a:spcAft>
              <a:buClr>
                <a:schemeClr val="lt1"/>
              </a:buClr>
              <a:buSzPts val="2800"/>
              <a:buNone/>
              <a:defRPr>
                <a:solidFill>
                  <a:schemeClr val="lt1"/>
                </a:solidFill>
                <a:latin typeface="Nunito"/>
                <a:ea typeface="Nunito"/>
                <a:cs typeface="Nunito"/>
                <a:sym typeface="Nunito"/>
              </a:defRPr>
            </a:lvl8pPr>
            <a:lvl9pPr lvl="8">
              <a:spcBef>
                <a:spcPts val="0"/>
              </a:spcBef>
              <a:spcAft>
                <a:spcPts val="0"/>
              </a:spcAft>
              <a:buClr>
                <a:schemeClr val="lt1"/>
              </a:buClr>
              <a:buSzPts val="2800"/>
              <a:buNone/>
              <a:defRPr>
                <a:solidFill>
                  <a:schemeClr val="lt1"/>
                </a:solidFill>
                <a:latin typeface="Nunito"/>
                <a:ea typeface="Nunito"/>
                <a:cs typeface="Nunito"/>
                <a:sym typeface="Nuni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grpSp>
        <p:nvGrpSpPr>
          <p:cNvPr id="190" name="Google Shape;190;p11"/>
          <p:cNvGrpSpPr/>
          <p:nvPr/>
        </p:nvGrpSpPr>
        <p:grpSpPr>
          <a:xfrm>
            <a:off x="-150" y="-25"/>
            <a:ext cx="9144224" cy="5143525"/>
            <a:chOff x="-150" y="-25"/>
            <a:chExt cx="9144224" cy="5143525"/>
          </a:xfrm>
        </p:grpSpPr>
        <p:sp>
          <p:nvSpPr>
            <p:cNvPr id="191" name="Google Shape;191;p11"/>
            <p:cNvSpPr/>
            <p:nvPr/>
          </p:nvSpPr>
          <p:spPr>
            <a:xfrm>
              <a:off x="-150" y="1457350"/>
              <a:ext cx="9144000" cy="196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6638700" y="2516275"/>
              <a:ext cx="2505300" cy="25053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74"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rot="10800000" flipH="1">
              <a:off x="75" y="-25"/>
              <a:ext cx="1926300" cy="1926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11"/>
            <p:cNvGrpSpPr/>
            <p:nvPr/>
          </p:nvGrpSpPr>
          <p:grpSpPr>
            <a:xfrm rot="10800000">
              <a:off x="402" y="490"/>
              <a:ext cx="1615317" cy="1600061"/>
              <a:chOff x="498850" y="3224050"/>
              <a:chExt cx="1482350" cy="1468350"/>
            </a:xfrm>
          </p:grpSpPr>
          <p:sp>
            <p:nvSpPr>
              <p:cNvPr id="196" name="Google Shape;196;p11"/>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2" y="0"/>
              <a:ext cx="9144000" cy="5143500"/>
            </a:xfrm>
            <a:prstGeom prst="frame">
              <a:avLst>
                <a:gd name="adj1" fmla="val 23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rot="-5400000">
              <a:off x="6592025" y="2470025"/>
              <a:ext cx="4899600" cy="20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flipH="1">
              <a:off x="8070686" y="463417"/>
              <a:ext cx="603122" cy="585781"/>
              <a:chOff x="546392" y="539692"/>
              <a:chExt cx="603122" cy="585781"/>
            </a:xfrm>
          </p:grpSpPr>
          <p:sp>
            <p:nvSpPr>
              <p:cNvPr id="202" name="Google Shape;202;p11"/>
              <p:cNvSpPr/>
              <p:nvPr/>
            </p:nvSpPr>
            <p:spPr>
              <a:xfrm>
                <a:off x="611503" y="587030"/>
                <a:ext cx="538010" cy="538443"/>
              </a:xfrm>
              <a:custGeom>
                <a:avLst/>
                <a:gdLst/>
                <a:ahLst/>
                <a:cxnLst/>
                <a:rect l="l" t="t" r="r" b="b"/>
                <a:pathLst>
                  <a:path w="13682" h="13693" fill="none" extrusionOk="0">
                    <a:moveTo>
                      <a:pt x="8276" y="798"/>
                    </a:moveTo>
                    <a:cubicBezTo>
                      <a:pt x="11621" y="1596"/>
                      <a:pt x="13681" y="4942"/>
                      <a:pt x="12883" y="8287"/>
                    </a:cubicBezTo>
                    <a:cubicBezTo>
                      <a:pt x="12098" y="11621"/>
                      <a:pt x="8740" y="13693"/>
                      <a:pt x="5406" y="12895"/>
                    </a:cubicBezTo>
                    <a:cubicBezTo>
                      <a:pt x="2061" y="12097"/>
                      <a:pt x="1" y="8752"/>
                      <a:pt x="799" y="5406"/>
                    </a:cubicBezTo>
                    <a:cubicBezTo>
                      <a:pt x="1584" y="2072"/>
                      <a:pt x="4942" y="0"/>
                      <a:pt x="8276" y="798"/>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546392" y="539692"/>
                <a:ext cx="381625" cy="381625"/>
              </a:xfrm>
              <a:custGeom>
                <a:avLst/>
                <a:gdLst/>
                <a:ahLst/>
                <a:cxnLst/>
                <a:rect l="l" t="t" r="r" b="b"/>
                <a:pathLst>
                  <a:path w="9705" h="9705" fill="none" extrusionOk="0">
                    <a:moveTo>
                      <a:pt x="7978" y="1727"/>
                    </a:moveTo>
                    <a:cubicBezTo>
                      <a:pt x="9704" y="3454"/>
                      <a:pt x="9704" y="6252"/>
                      <a:pt x="7978" y="7978"/>
                    </a:cubicBezTo>
                    <a:cubicBezTo>
                      <a:pt x="6251" y="9704"/>
                      <a:pt x="3454" y="9704"/>
                      <a:pt x="1727" y="7978"/>
                    </a:cubicBezTo>
                    <a:cubicBezTo>
                      <a:pt x="1" y="6252"/>
                      <a:pt x="1" y="3454"/>
                      <a:pt x="1727" y="1727"/>
                    </a:cubicBezTo>
                    <a:cubicBezTo>
                      <a:pt x="3454" y="1"/>
                      <a:pt x="6251" y="1"/>
                      <a:pt x="7978" y="1727"/>
                    </a:cubicBezTo>
                    <a:close/>
                  </a:path>
                </a:pathLst>
              </a:custGeom>
              <a:noFill/>
              <a:ln w="19050" cap="flat" cmpd="sng">
                <a:solidFill>
                  <a:srgbClr val="DFC09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1"/>
            <p:cNvGrpSpPr/>
            <p:nvPr/>
          </p:nvGrpSpPr>
          <p:grpSpPr>
            <a:xfrm>
              <a:off x="1290814" y="330648"/>
              <a:ext cx="585757" cy="585757"/>
              <a:chOff x="713388" y="3717894"/>
              <a:chExt cx="885900" cy="885900"/>
            </a:xfrm>
          </p:grpSpPr>
          <p:grpSp>
            <p:nvGrpSpPr>
              <p:cNvPr id="205" name="Google Shape;205;p11"/>
              <p:cNvGrpSpPr/>
              <p:nvPr/>
            </p:nvGrpSpPr>
            <p:grpSpPr>
              <a:xfrm>
                <a:off x="1139136" y="3851384"/>
                <a:ext cx="454563" cy="703194"/>
                <a:chOff x="1139136" y="3851384"/>
                <a:chExt cx="454563" cy="703194"/>
              </a:xfrm>
            </p:grpSpPr>
            <p:sp>
              <p:nvSpPr>
                <p:cNvPr id="206" name="Google Shape;206;p11"/>
                <p:cNvSpPr/>
                <p:nvPr/>
              </p:nvSpPr>
              <p:spPr>
                <a:xfrm>
                  <a:off x="1311460" y="4104215"/>
                  <a:ext cx="34407" cy="281810"/>
                </a:xfrm>
                <a:custGeom>
                  <a:avLst/>
                  <a:gdLst/>
                  <a:ahLst/>
                  <a:cxnLst/>
                  <a:rect l="l" t="t" r="r" b="b"/>
                  <a:pathLst>
                    <a:path w="977" h="8002" extrusionOk="0">
                      <a:moveTo>
                        <a:pt x="977" y="1"/>
                      </a:moveTo>
                      <a:lnTo>
                        <a:pt x="0" y="989"/>
                      </a:lnTo>
                      <a:lnTo>
                        <a:pt x="0" y="8001"/>
                      </a:lnTo>
                      <a:lnTo>
                        <a:pt x="977" y="7013"/>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1228838" y="4188069"/>
                  <a:ext cx="34443" cy="282233"/>
                </a:xfrm>
                <a:custGeom>
                  <a:avLst/>
                  <a:gdLst/>
                  <a:ahLst/>
                  <a:cxnLst/>
                  <a:rect l="l" t="t" r="r" b="b"/>
                  <a:pathLst>
                    <a:path w="978" h="8014" extrusionOk="0">
                      <a:moveTo>
                        <a:pt x="977" y="1"/>
                      </a:moveTo>
                      <a:lnTo>
                        <a:pt x="1" y="989"/>
                      </a:lnTo>
                      <a:lnTo>
                        <a:pt x="1" y="8014"/>
                      </a:lnTo>
                      <a:lnTo>
                        <a:pt x="977" y="7025"/>
                      </a:lnTo>
                      <a:lnTo>
                        <a:pt x="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1559292" y="3851384"/>
                  <a:ext cx="34407" cy="281810"/>
                </a:xfrm>
                <a:custGeom>
                  <a:avLst/>
                  <a:gdLst/>
                  <a:ahLst/>
                  <a:cxnLst/>
                  <a:rect l="l" t="t" r="r" b="b"/>
                  <a:pathLst>
                    <a:path w="977" h="8002" extrusionOk="0">
                      <a:moveTo>
                        <a:pt x="976" y="0"/>
                      </a:moveTo>
                      <a:lnTo>
                        <a:pt x="0" y="988"/>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1394082" y="4019938"/>
                  <a:ext cx="34407" cy="281810"/>
                </a:xfrm>
                <a:custGeom>
                  <a:avLst/>
                  <a:gdLst/>
                  <a:ahLst/>
                  <a:cxnLst/>
                  <a:rect l="l" t="t" r="r" b="b"/>
                  <a:pathLst>
                    <a:path w="977" h="8002" extrusionOk="0">
                      <a:moveTo>
                        <a:pt x="976" y="0"/>
                      </a:moveTo>
                      <a:lnTo>
                        <a:pt x="0" y="977"/>
                      </a:lnTo>
                      <a:lnTo>
                        <a:pt x="0" y="8001"/>
                      </a:lnTo>
                      <a:lnTo>
                        <a:pt x="976" y="7013"/>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1139136" y="4272768"/>
                  <a:ext cx="34407" cy="281810"/>
                </a:xfrm>
                <a:custGeom>
                  <a:avLst/>
                  <a:gdLst/>
                  <a:ahLst/>
                  <a:cxnLst/>
                  <a:rect l="l" t="t" r="r" b="b"/>
                  <a:pathLst>
                    <a:path w="977" h="8002" extrusionOk="0">
                      <a:moveTo>
                        <a:pt x="976" y="1"/>
                      </a:moveTo>
                      <a:lnTo>
                        <a:pt x="0" y="977"/>
                      </a:lnTo>
                      <a:lnTo>
                        <a:pt x="0" y="8002"/>
                      </a:lnTo>
                      <a:lnTo>
                        <a:pt x="976" y="7014"/>
                      </a:lnTo>
                      <a:lnTo>
                        <a:pt x="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1476669" y="3935661"/>
                  <a:ext cx="34407" cy="281810"/>
                </a:xfrm>
                <a:custGeom>
                  <a:avLst/>
                  <a:gdLst/>
                  <a:ahLst/>
                  <a:cxnLst/>
                  <a:rect l="l" t="t" r="r" b="b"/>
                  <a:pathLst>
                    <a:path w="977" h="8002" extrusionOk="0">
                      <a:moveTo>
                        <a:pt x="977" y="0"/>
                      </a:moveTo>
                      <a:lnTo>
                        <a:pt x="1" y="977"/>
                      </a:lnTo>
                      <a:lnTo>
                        <a:pt x="1" y="8001"/>
                      </a:lnTo>
                      <a:lnTo>
                        <a:pt x="977" y="7013"/>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2" name="Google Shape;212;p11"/>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213" name="Google Shape;213;p11"/>
              <p:cNvCxnSpPr/>
              <p:nvPr/>
            </p:nvCxnSpPr>
            <p:spPr>
              <a:xfrm rot="10800000" flipH="1">
                <a:off x="960650"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nvGrpSpPr>
            <p:cNvPr id="214" name="Google Shape;214;p11"/>
            <p:cNvGrpSpPr/>
            <p:nvPr/>
          </p:nvGrpSpPr>
          <p:grpSpPr>
            <a:xfrm rot="-5400000" flipH="1">
              <a:off x="6698846" y="4308463"/>
              <a:ext cx="475817" cy="475817"/>
              <a:chOff x="713388" y="3717894"/>
              <a:chExt cx="885900" cy="885900"/>
            </a:xfrm>
          </p:grpSpPr>
          <p:cxnSp>
            <p:nvCxnSpPr>
              <p:cNvPr id="215" name="Google Shape;215;p11"/>
              <p:cNvCxnSpPr/>
              <p:nvPr/>
            </p:nvCxnSpPr>
            <p:spPr>
              <a:xfrm rot="10800000" flipH="1">
                <a:off x="713388" y="3717894"/>
                <a:ext cx="885900" cy="885900"/>
              </a:xfrm>
              <a:prstGeom prst="straightConnector1">
                <a:avLst/>
              </a:prstGeom>
              <a:noFill/>
              <a:ln w="19050" cap="flat" cmpd="sng">
                <a:solidFill>
                  <a:schemeClr val="accent1"/>
                </a:solidFill>
                <a:prstDash val="solid"/>
                <a:round/>
                <a:headEnd type="none" w="med" len="med"/>
                <a:tailEnd type="none" w="med" len="med"/>
              </a:ln>
            </p:spPr>
          </p:cxnSp>
          <p:cxnSp>
            <p:nvCxnSpPr>
              <p:cNvPr id="216" name="Google Shape;216;p11"/>
              <p:cNvCxnSpPr/>
              <p:nvPr/>
            </p:nvCxnSpPr>
            <p:spPr>
              <a:xfrm rot="10800000" flipH="1">
                <a:off x="847319" y="4001657"/>
                <a:ext cx="219900" cy="219900"/>
              </a:xfrm>
              <a:prstGeom prst="straightConnector1">
                <a:avLst/>
              </a:prstGeom>
              <a:noFill/>
              <a:ln w="19050" cap="flat" cmpd="sng">
                <a:solidFill>
                  <a:schemeClr val="accent1"/>
                </a:solidFill>
                <a:prstDash val="solid"/>
                <a:round/>
                <a:headEnd type="none" w="med" len="med"/>
                <a:tailEnd type="none" w="med" len="med"/>
              </a:ln>
            </p:spPr>
          </p:cxnSp>
        </p:grpSp>
        <p:grpSp>
          <p:nvGrpSpPr>
            <p:cNvPr id="217" name="Google Shape;217;p11"/>
            <p:cNvGrpSpPr/>
            <p:nvPr/>
          </p:nvGrpSpPr>
          <p:grpSpPr>
            <a:xfrm>
              <a:off x="7042727" y="2940050"/>
              <a:ext cx="2100935" cy="2081092"/>
              <a:chOff x="498850" y="3224050"/>
              <a:chExt cx="1482350" cy="1468350"/>
            </a:xfrm>
          </p:grpSpPr>
          <p:sp>
            <p:nvSpPr>
              <p:cNvPr id="218" name="Google Shape;218;p11"/>
              <p:cNvSpPr/>
              <p:nvPr/>
            </p:nvSpPr>
            <p:spPr>
              <a:xfrm>
                <a:off x="1742175" y="3224050"/>
                <a:ext cx="239025" cy="202725"/>
              </a:xfrm>
              <a:custGeom>
                <a:avLst/>
                <a:gdLst/>
                <a:ahLst/>
                <a:cxnLst/>
                <a:rect l="l" t="t" r="r" b="b"/>
                <a:pathLst>
                  <a:path w="9561" h="8109" extrusionOk="0">
                    <a:moveTo>
                      <a:pt x="8192" y="0"/>
                    </a:moveTo>
                    <a:lnTo>
                      <a:pt x="7192" y="988"/>
                    </a:lnTo>
                    <a:cubicBezTo>
                      <a:pt x="7192" y="1334"/>
                      <a:pt x="7192" y="1679"/>
                      <a:pt x="7204" y="2024"/>
                    </a:cubicBezTo>
                    <a:cubicBezTo>
                      <a:pt x="7227" y="3620"/>
                      <a:pt x="7299" y="5215"/>
                      <a:pt x="7346" y="6822"/>
                    </a:cubicBezTo>
                    <a:cubicBezTo>
                      <a:pt x="7358" y="7025"/>
                      <a:pt x="7346" y="7215"/>
                      <a:pt x="7346" y="7477"/>
                    </a:cubicBezTo>
                    <a:cubicBezTo>
                      <a:pt x="7055" y="7487"/>
                      <a:pt x="6767" y="7491"/>
                      <a:pt x="6476" y="7491"/>
                    </a:cubicBezTo>
                    <a:cubicBezTo>
                      <a:pt x="6080" y="7491"/>
                      <a:pt x="5677" y="7484"/>
                      <a:pt x="5251" y="7477"/>
                    </a:cubicBezTo>
                    <a:cubicBezTo>
                      <a:pt x="5310" y="5906"/>
                      <a:pt x="5370" y="4346"/>
                      <a:pt x="5394" y="2786"/>
                    </a:cubicBezTo>
                    <a:lnTo>
                      <a:pt x="5394" y="2786"/>
                    </a:lnTo>
                    <a:lnTo>
                      <a:pt x="4501" y="3691"/>
                    </a:lnTo>
                    <a:cubicBezTo>
                      <a:pt x="4525" y="4715"/>
                      <a:pt x="4560" y="5751"/>
                      <a:pt x="4596" y="6775"/>
                    </a:cubicBezTo>
                    <a:lnTo>
                      <a:pt x="4596" y="7418"/>
                    </a:lnTo>
                    <a:cubicBezTo>
                      <a:pt x="4419" y="7467"/>
                      <a:pt x="3906" y="7496"/>
                      <a:pt x="3414" y="7496"/>
                    </a:cubicBezTo>
                    <a:cubicBezTo>
                      <a:pt x="3078" y="7496"/>
                      <a:pt x="2751" y="7482"/>
                      <a:pt x="2548" y="7453"/>
                    </a:cubicBezTo>
                    <a:cubicBezTo>
                      <a:pt x="2560" y="6834"/>
                      <a:pt x="2572" y="6215"/>
                      <a:pt x="2584" y="5596"/>
                    </a:cubicBezTo>
                    <a:lnTo>
                      <a:pt x="2584" y="5596"/>
                    </a:lnTo>
                    <a:lnTo>
                      <a:pt x="1798" y="6382"/>
                    </a:lnTo>
                    <a:cubicBezTo>
                      <a:pt x="1798" y="6727"/>
                      <a:pt x="1810" y="7084"/>
                      <a:pt x="1810" y="7430"/>
                    </a:cubicBezTo>
                    <a:cubicBezTo>
                      <a:pt x="1504" y="7469"/>
                      <a:pt x="1190" y="7492"/>
                      <a:pt x="882" y="7492"/>
                    </a:cubicBezTo>
                    <a:cubicBezTo>
                      <a:pt x="818" y="7492"/>
                      <a:pt x="754" y="7491"/>
                      <a:pt x="691" y="7489"/>
                    </a:cubicBezTo>
                    <a:lnTo>
                      <a:pt x="0" y="8108"/>
                    </a:lnTo>
                    <a:cubicBezTo>
                      <a:pt x="3215" y="8049"/>
                      <a:pt x="6584" y="7989"/>
                      <a:pt x="9561" y="7941"/>
                    </a:cubicBezTo>
                    <a:lnTo>
                      <a:pt x="9561" y="7465"/>
                    </a:lnTo>
                    <a:lnTo>
                      <a:pt x="8001" y="7465"/>
                    </a:lnTo>
                    <a:cubicBezTo>
                      <a:pt x="8108" y="5239"/>
                      <a:pt x="8168" y="2488"/>
                      <a:pt x="8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67625" y="3448775"/>
                <a:ext cx="1413575" cy="1243625"/>
              </a:xfrm>
              <a:custGeom>
                <a:avLst/>
                <a:gdLst/>
                <a:ahLst/>
                <a:cxnLst/>
                <a:rect l="l" t="t" r="r" b="b"/>
                <a:pathLst>
                  <a:path w="56543" h="49745" extrusionOk="0">
                    <a:moveTo>
                      <a:pt x="34838" y="13228"/>
                    </a:moveTo>
                    <a:lnTo>
                      <a:pt x="34838" y="13240"/>
                    </a:lnTo>
                    <a:lnTo>
                      <a:pt x="46137" y="13430"/>
                    </a:lnTo>
                    <a:lnTo>
                      <a:pt x="46137" y="15074"/>
                    </a:lnTo>
                    <a:lnTo>
                      <a:pt x="34850" y="15264"/>
                    </a:lnTo>
                    <a:cubicBezTo>
                      <a:pt x="34778" y="14978"/>
                      <a:pt x="34766" y="13585"/>
                      <a:pt x="34838" y="13228"/>
                    </a:cubicBezTo>
                    <a:close/>
                    <a:moveTo>
                      <a:pt x="34993" y="15978"/>
                    </a:moveTo>
                    <a:lnTo>
                      <a:pt x="46137" y="16181"/>
                    </a:lnTo>
                    <a:lnTo>
                      <a:pt x="46137" y="17812"/>
                    </a:lnTo>
                    <a:lnTo>
                      <a:pt x="34993" y="18002"/>
                    </a:lnTo>
                    <a:lnTo>
                      <a:pt x="34993" y="15978"/>
                    </a:lnTo>
                    <a:close/>
                    <a:moveTo>
                      <a:pt x="34790" y="18693"/>
                    </a:moveTo>
                    <a:cubicBezTo>
                      <a:pt x="36695" y="18753"/>
                      <a:pt x="38588" y="18824"/>
                      <a:pt x="40481" y="18848"/>
                    </a:cubicBezTo>
                    <a:cubicBezTo>
                      <a:pt x="41109" y="18852"/>
                      <a:pt x="41697" y="18853"/>
                      <a:pt x="42286" y="18853"/>
                    </a:cubicBezTo>
                    <a:cubicBezTo>
                      <a:pt x="43465" y="18853"/>
                      <a:pt x="44645" y="18848"/>
                      <a:pt x="46137" y="18848"/>
                    </a:cubicBezTo>
                    <a:lnTo>
                      <a:pt x="46137" y="20538"/>
                    </a:lnTo>
                    <a:lnTo>
                      <a:pt x="34790" y="20753"/>
                    </a:lnTo>
                    <a:cubicBezTo>
                      <a:pt x="34790" y="20443"/>
                      <a:pt x="34790" y="20098"/>
                      <a:pt x="34790" y="19753"/>
                    </a:cubicBezTo>
                    <a:cubicBezTo>
                      <a:pt x="34778" y="19407"/>
                      <a:pt x="34790" y="19086"/>
                      <a:pt x="34790" y="18693"/>
                    </a:cubicBezTo>
                    <a:close/>
                    <a:moveTo>
                      <a:pt x="48649" y="9620"/>
                    </a:moveTo>
                    <a:cubicBezTo>
                      <a:pt x="48649" y="10061"/>
                      <a:pt x="48653" y="10119"/>
                      <a:pt x="48657" y="10119"/>
                    </a:cubicBezTo>
                    <a:cubicBezTo>
                      <a:pt x="48658" y="10119"/>
                      <a:pt x="48659" y="10112"/>
                      <a:pt x="48660" y="10112"/>
                    </a:cubicBezTo>
                    <a:cubicBezTo>
                      <a:pt x="48661" y="10112"/>
                      <a:pt x="48661" y="10118"/>
                      <a:pt x="48661" y="10144"/>
                    </a:cubicBezTo>
                    <a:cubicBezTo>
                      <a:pt x="48673" y="12061"/>
                      <a:pt x="48661" y="14038"/>
                      <a:pt x="48685" y="15943"/>
                    </a:cubicBezTo>
                    <a:cubicBezTo>
                      <a:pt x="48709" y="17467"/>
                      <a:pt x="48780" y="19014"/>
                      <a:pt x="48828" y="20538"/>
                    </a:cubicBezTo>
                    <a:lnTo>
                      <a:pt x="48828" y="21169"/>
                    </a:lnTo>
                    <a:cubicBezTo>
                      <a:pt x="48764" y="21172"/>
                      <a:pt x="48701" y="21173"/>
                      <a:pt x="48638" y="21173"/>
                    </a:cubicBezTo>
                    <a:cubicBezTo>
                      <a:pt x="48003" y="21173"/>
                      <a:pt x="47386" y="21073"/>
                      <a:pt x="46780" y="21062"/>
                    </a:cubicBezTo>
                    <a:cubicBezTo>
                      <a:pt x="46839" y="17264"/>
                      <a:pt x="46899" y="13347"/>
                      <a:pt x="46958" y="9620"/>
                    </a:cubicBezTo>
                    <a:close/>
                    <a:moveTo>
                      <a:pt x="51400" y="9882"/>
                    </a:moveTo>
                    <a:cubicBezTo>
                      <a:pt x="51400" y="10037"/>
                      <a:pt x="51411" y="10168"/>
                      <a:pt x="51411" y="10299"/>
                    </a:cubicBezTo>
                    <a:cubicBezTo>
                      <a:pt x="51411" y="12168"/>
                      <a:pt x="51411" y="14014"/>
                      <a:pt x="51435" y="15871"/>
                    </a:cubicBezTo>
                    <a:cubicBezTo>
                      <a:pt x="51459" y="17419"/>
                      <a:pt x="51530" y="19122"/>
                      <a:pt x="51578" y="20669"/>
                    </a:cubicBezTo>
                    <a:cubicBezTo>
                      <a:pt x="51578" y="20884"/>
                      <a:pt x="51578" y="20765"/>
                      <a:pt x="51578" y="21515"/>
                    </a:cubicBezTo>
                    <a:lnTo>
                      <a:pt x="49530" y="21515"/>
                    </a:lnTo>
                    <a:cubicBezTo>
                      <a:pt x="49590" y="17062"/>
                      <a:pt x="49649" y="13823"/>
                      <a:pt x="49709" y="10025"/>
                    </a:cubicBezTo>
                    <a:cubicBezTo>
                      <a:pt x="49947" y="10025"/>
                      <a:pt x="50221" y="9930"/>
                      <a:pt x="50507" y="9930"/>
                    </a:cubicBezTo>
                    <a:cubicBezTo>
                      <a:pt x="50780" y="9918"/>
                      <a:pt x="51066" y="9882"/>
                      <a:pt x="51400" y="9882"/>
                    </a:cubicBezTo>
                    <a:close/>
                    <a:moveTo>
                      <a:pt x="54305" y="9620"/>
                    </a:moveTo>
                    <a:lnTo>
                      <a:pt x="54305" y="10347"/>
                    </a:lnTo>
                    <a:cubicBezTo>
                      <a:pt x="54305" y="12121"/>
                      <a:pt x="54221" y="13895"/>
                      <a:pt x="54257" y="15669"/>
                    </a:cubicBezTo>
                    <a:cubicBezTo>
                      <a:pt x="54281" y="17288"/>
                      <a:pt x="54317" y="19086"/>
                      <a:pt x="54364" y="20705"/>
                    </a:cubicBezTo>
                    <a:cubicBezTo>
                      <a:pt x="54364" y="20908"/>
                      <a:pt x="54328" y="20765"/>
                      <a:pt x="54328" y="21515"/>
                    </a:cubicBezTo>
                    <a:lnTo>
                      <a:pt x="52221" y="21515"/>
                    </a:lnTo>
                    <a:cubicBezTo>
                      <a:pt x="52388" y="17062"/>
                      <a:pt x="52459" y="13347"/>
                      <a:pt x="52400" y="9620"/>
                    </a:cubicBezTo>
                    <a:close/>
                    <a:moveTo>
                      <a:pt x="34993" y="24396"/>
                    </a:moveTo>
                    <a:lnTo>
                      <a:pt x="34993" y="26468"/>
                    </a:lnTo>
                    <a:cubicBezTo>
                      <a:pt x="32031" y="26345"/>
                      <a:pt x="29084" y="26259"/>
                      <a:pt x="26129" y="26259"/>
                    </a:cubicBezTo>
                    <a:cubicBezTo>
                      <a:pt x="25365" y="26259"/>
                      <a:pt x="24602" y="26265"/>
                      <a:pt x="23837" y="26277"/>
                    </a:cubicBezTo>
                    <a:lnTo>
                      <a:pt x="23837" y="24587"/>
                    </a:lnTo>
                    <a:lnTo>
                      <a:pt x="34993" y="24396"/>
                    </a:lnTo>
                    <a:close/>
                    <a:moveTo>
                      <a:pt x="34993" y="27146"/>
                    </a:moveTo>
                    <a:lnTo>
                      <a:pt x="34993" y="29218"/>
                    </a:lnTo>
                    <a:cubicBezTo>
                      <a:pt x="32038" y="29105"/>
                      <a:pt x="29091" y="29021"/>
                      <a:pt x="25777" y="29021"/>
                    </a:cubicBezTo>
                    <a:cubicBezTo>
                      <a:pt x="24912" y="29021"/>
                      <a:pt x="24021" y="29027"/>
                      <a:pt x="23098" y="29040"/>
                    </a:cubicBezTo>
                    <a:lnTo>
                      <a:pt x="23098" y="27337"/>
                    </a:lnTo>
                    <a:cubicBezTo>
                      <a:pt x="27563" y="27265"/>
                      <a:pt x="31266" y="27206"/>
                      <a:pt x="34993" y="27146"/>
                    </a:cubicBezTo>
                    <a:close/>
                    <a:moveTo>
                      <a:pt x="34993" y="29909"/>
                    </a:moveTo>
                    <a:lnTo>
                      <a:pt x="34993" y="31921"/>
                    </a:lnTo>
                    <a:cubicBezTo>
                      <a:pt x="31266" y="31849"/>
                      <a:pt x="27551" y="31790"/>
                      <a:pt x="23098" y="31730"/>
                    </a:cubicBezTo>
                    <a:lnTo>
                      <a:pt x="23098" y="30099"/>
                    </a:lnTo>
                    <a:cubicBezTo>
                      <a:pt x="27563" y="30028"/>
                      <a:pt x="31266" y="29968"/>
                      <a:pt x="34993" y="29909"/>
                    </a:cubicBezTo>
                    <a:close/>
                    <a:moveTo>
                      <a:pt x="41611" y="21278"/>
                    </a:moveTo>
                    <a:cubicBezTo>
                      <a:pt x="42042" y="21278"/>
                      <a:pt x="42515" y="21299"/>
                      <a:pt x="42756" y="21336"/>
                    </a:cubicBezTo>
                    <a:cubicBezTo>
                      <a:pt x="42684" y="25087"/>
                      <a:pt x="42625" y="28932"/>
                      <a:pt x="42565" y="32647"/>
                    </a:cubicBezTo>
                    <a:lnTo>
                      <a:pt x="40934" y="32647"/>
                    </a:lnTo>
                    <a:cubicBezTo>
                      <a:pt x="40862" y="28944"/>
                      <a:pt x="40803" y="25087"/>
                      <a:pt x="40732" y="21336"/>
                    </a:cubicBezTo>
                    <a:cubicBezTo>
                      <a:pt x="40846" y="21296"/>
                      <a:pt x="41211" y="21278"/>
                      <a:pt x="41611" y="21278"/>
                    </a:cubicBezTo>
                    <a:close/>
                    <a:moveTo>
                      <a:pt x="37255" y="21515"/>
                    </a:moveTo>
                    <a:lnTo>
                      <a:pt x="37064" y="32659"/>
                    </a:lnTo>
                    <a:lnTo>
                      <a:pt x="35374" y="32659"/>
                    </a:lnTo>
                    <a:lnTo>
                      <a:pt x="35374" y="32218"/>
                    </a:lnTo>
                    <a:cubicBezTo>
                      <a:pt x="35350" y="29778"/>
                      <a:pt x="35350" y="27301"/>
                      <a:pt x="35314" y="24872"/>
                    </a:cubicBezTo>
                    <a:cubicBezTo>
                      <a:pt x="35302" y="23848"/>
                      <a:pt x="35231" y="22955"/>
                      <a:pt x="35195" y="21931"/>
                    </a:cubicBezTo>
                    <a:cubicBezTo>
                      <a:pt x="35195" y="21753"/>
                      <a:pt x="35195" y="21515"/>
                      <a:pt x="35195" y="21515"/>
                    </a:cubicBezTo>
                    <a:close/>
                    <a:moveTo>
                      <a:pt x="39278" y="21228"/>
                    </a:moveTo>
                    <a:cubicBezTo>
                      <a:pt x="39542" y="21228"/>
                      <a:pt x="39808" y="21238"/>
                      <a:pt x="40041" y="21265"/>
                    </a:cubicBezTo>
                    <a:cubicBezTo>
                      <a:pt x="40041" y="22503"/>
                      <a:pt x="39934" y="23729"/>
                      <a:pt x="39922" y="24968"/>
                    </a:cubicBezTo>
                    <a:cubicBezTo>
                      <a:pt x="39910" y="26218"/>
                      <a:pt x="39874" y="27551"/>
                      <a:pt x="39862" y="28825"/>
                    </a:cubicBezTo>
                    <a:cubicBezTo>
                      <a:pt x="39850" y="30087"/>
                      <a:pt x="39862" y="31171"/>
                      <a:pt x="39862" y="32659"/>
                    </a:cubicBezTo>
                    <a:lnTo>
                      <a:pt x="38184" y="32659"/>
                    </a:lnTo>
                    <a:cubicBezTo>
                      <a:pt x="38112" y="28944"/>
                      <a:pt x="38053" y="25087"/>
                      <a:pt x="37993" y="21336"/>
                    </a:cubicBezTo>
                    <a:cubicBezTo>
                      <a:pt x="38148" y="21279"/>
                      <a:pt x="38705" y="21228"/>
                      <a:pt x="39278" y="21228"/>
                    </a:cubicBezTo>
                    <a:close/>
                    <a:moveTo>
                      <a:pt x="45494" y="21515"/>
                    </a:moveTo>
                    <a:cubicBezTo>
                      <a:pt x="45434" y="25230"/>
                      <a:pt x="45375" y="28885"/>
                      <a:pt x="45315" y="32683"/>
                    </a:cubicBezTo>
                    <a:cubicBezTo>
                      <a:pt x="45077" y="32683"/>
                      <a:pt x="44803" y="32623"/>
                      <a:pt x="44530" y="32623"/>
                    </a:cubicBezTo>
                    <a:cubicBezTo>
                      <a:pt x="44256" y="32623"/>
                      <a:pt x="43970" y="32588"/>
                      <a:pt x="43660" y="32588"/>
                    </a:cubicBezTo>
                    <a:cubicBezTo>
                      <a:pt x="43649" y="32457"/>
                      <a:pt x="43625" y="32338"/>
                      <a:pt x="43625" y="32230"/>
                    </a:cubicBezTo>
                    <a:cubicBezTo>
                      <a:pt x="43601" y="29575"/>
                      <a:pt x="43589" y="26896"/>
                      <a:pt x="43553" y="24229"/>
                    </a:cubicBezTo>
                    <a:cubicBezTo>
                      <a:pt x="43541" y="23384"/>
                      <a:pt x="43482" y="22682"/>
                      <a:pt x="43446" y="21836"/>
                    </a:cubicBezTo>
                    <a:cubicBezTo>
                      <a:pt x="43434" y="21693"/>
                      <a:pt x="43446" y="21515"/>
                      <a:pt x="43446" y="21515"/>
                    </a:cubicBezTo>
                    <a:close/>
                    <a:moveTo>
                      <a:pt x="34993" y="33135"/>
                    </a:moveTo>
                    <a:cubicBezTo>
                      <a:pt x="37949" y="33268"/>
                      <a:pt x="40905" y="33340"/>
                      <a:pt x="43862" y="33340"/>
                    </a:cubicBezTo>
                    <a:cubicBezTo>
                      <a:pt x="44620" y="33340"/>
                      <a:pt x="45379" y="33335"/>
                      <a:pt x="46137" y="33326"/>
                    </a:cubicBezTo>
                    <a:lnTo>
                      <a:pt x="46137" y="35028"/>
                    </a:lnTo>
                    <a:cubicBezTo>
                      <a:pt x="46042" y="35052"/>
                      <a:pt x="45935" y="35064"/>
                      <a:pt x="45839" y="35064"/>
                    </a:cubicBezTo>
                    <a:cubicBezTo>
                      <a:pt x="43172" y="35088"/>
                      <a:pt x="40505" y="35100"/>
                      <a:pt x="37850" y="35135"/>
                    </a:cubicBezTo>
                    <a:cubicBezTo>
                      <a:pt x="37017" y="35147"/>
                      <a:pt x="36279" y="35207"/>
                      <a:pt x="35445" y="35231"/>
                    </a:cubicBezTo>
                    <a:lnTo>
                      <a:pt x="34993" y="35231"/>
                    </a:lnTo>
                    <a:lnTo>
                      <a:pt x="34993" y="33135"/>
                    </a:lnTo>
                    <a:close/>
                    <a:moveTo>
                      <a:pt x="11954" y="35933"/>
                    </a:moveTo>
                    <a:lnTo>
                      <a:pt x="23098" y="36136"/>
                    </a:lnTo>
                    <a:lnTo>
                      <a:pt x="23098" y="37767"/>
                    </a:lnTo>
                    <a:lnTo>
                      <a:pt x="11954" y="37957"/>
                    </a:lnTo>
                    <a:lnTo>
                      <a:pt x="11954" y="35933"/>
                    </a:lnTo>
                    <a:close/>
                    <a:moveTo>
                      <a:pt x="34993" y="35945"/>
                    </a:moveTo>
                    <a:lnTo>
                      <a:pt x="46137" y="36124"/>
                    </a:lnTo>
                    <a:lnTo>
                      <a:pt x="46137" y="37791"/>
                    </a:lnTo>
                    <a:cubicBezTo>
                      <a:pt x="46018" y="37814"/>
                      <a:pt x="45899" y="37826"/>
                      <a:pt x="45792" y="37826"/>
                    </a:cubicBezTo>
                    <a:cubicBezTo>
                      <a:pt x="43137" y="37850"/>
                      <a:pt x="40493" y="37862"/>
                      <a:pt x="37838" y="37898"/>
                    </a:cubicBezTo>
                    <a:cubicBezTo>
                      <a:pt x="36993" y="37910"/>
                      <a:pt x="36243" y="37969"/>
                      <a:pt x="35398" y="38005"/>
                    </a:cubicBezTo>
                    <a:cubicBezTo>
                      <a:pt x="35342" y="38009"/>
                      <a:pt x="35278" y="38010"/>
                      <a:pt x="35218" y="38010"/>
                    </a:cubicBezTo>
                    <a:cubicBezTo>
                      <a:pt x="35099" y="38010"/>
                      <a:pt x="34993" y="38005"/>
                      <a:pt x="34993" y="38005"/>
                    </a:cubicBezTo>
                    <a:lnTo>
                      <a:pt x="34993" y="35945"/>
                    </a:lnTo>
                    <a:close/>
                    <a:moveTo>
                      <a:pt x="11954" y="38684"/>
                    </a:moveTo>
                    <a:lnTo>
                      <a:pt x="23098" y="38886"/>
                    </a:lnTo>
                    <a:lnTo>
                      <a:pt x="23098" y="40517"/>
                    </a:lnTo>
                    <a:lnTo>
                      <a:pt x="11954" y="40708"/>
                    </a:lnTo>
                    <a:lnTo>
                      <a:pt x="11954" y="38684"/>
                    </a:lnTo>
                    <a:close/>
                    <a:moveTo>
                      <a:pt x="34993" y="38695"/>
                    </a:moveTo>
                    <a:lnTo>
                      <a:pt x="46137" y="38874"/>
                    </a:lnTo>
                    <a:lnTo>
                      <a:pt x="46137" y="40541"/>
                    </a:lnTo>
                    <a:cubicBezTo>
                      <a:pt x="46018" y="40553"/>
                      <a:pt x="45899" y="40565"/>
                      <a:pt x="45792" y="40565"/>
                    </a:cubicBezTo>
                    <a:cubicBezTo>
                      <a:pt x="43196" y="40589"/>
                      <a:pt x="40601" y="40600"/>
                      <a:pt x="38005" y="40636"/>
                    </a:cubicBezTo>
                    <a:cubicBezTo>
                      <a:pt x="37112" y="40648"/>
                      <a:pt x="36314" y="40708"/>
                      <a:pt x="35433" y="40743"/>
                    </a:cubicBezTo>
                    <a:cubicBezTo>
                      <a:pt x="35374" y="40747"/>
                      <a:pt x="35305" y="40749"/>
                      <a:pt x="35240" y="40749"/>
                    </a:cubicBezTo>
                    <a:cubicBezTo>
                      <a:pt x="35109" y="40749"/>
                      <a:pt x="34993" y="40743"/>
                      <a:pt x="34993" y="40743"/>
                    </a:cubicBezTo>
                    <a:lnTo>
                      <a:pt x="34993" y="38695"/>
                    </a:lnTo>
                    <a:close/>
                    <a:moveTo>
                      <a:pt x="11942" y="41434"/>
                    </a:moveTo>
                    <a:lnTo>
                      <a:pt x="23098" y="41636"/>
                    </a:lnTo>
                    <a:lnTo>
                      <a:pt x="23098" y="43279"/>
                    </a:lnTo>
                    <a:cubicBezTo>
                      <a:pt x="23098" y="43291"/>
                      <a:pt x="23063" y="43315"/>
                      <a:pt x="22955" y="43315"/>
                    </a:cubicBezTo>
                    <a:cubicBezTo>
                      <a:pt x="20503" y="43339"/>
                      <a:pt x="18133" y="43351"/>
                      <a:pt x="15693" y="43387"/>
                    </a:cubicBezTo>
                    <a:cubicBezTo>
                      <a:pt x="14645" y="43398"/>
                      <a:pt x="13561" y="43458"/>
                      <a:pt x="12514" y="43494"/>
                    </a:cubicBezTo>
                    <a:lnTo>
                      <a:pt x="11942" y="43494"/>
                    </a:lnTo>
                    <a:lnTo>
                      <a:pt x="11942" y="41434"/>
                    </a:lnTo>
                    <a:close/>
                    <a:moveTo>
                      <a:pt x="34790" y="41410"/>
                    </a:moveTo>
                    <a:cubicBezTo>
                      <a:pt x="36064" y="41410"/>
                      <a:pt x="37314" y="41505"/>
                      <a:pt x="38565" y="41517"/>
                    </a:cubicBezTo>
                    <a:cubicBezTo>
                      <a:pt x="39827" y="41529"/>
                      <a:pt x="41077" y="41565"/>
                      <a:pt x="42327" y="41577"/>
                    </a:cubicBezTo>
                    <a:cubicBezTo>
                      <a:pt x="42744" y="41581"/>
                      <a:pt x="43141" y="41582"/>
                      <a:pt x="43540" y="41582"/>
                    </a:cubicBezTo>
                    <a:cubicBezTo>
                      <a:pt x="44338" y="41582"/>
                      <a:pt x="45145" y="41577"/>
                      <a:pt x="46137" y="41577"/>
                    </a:cubicBezTo>
                    <a:lnTo>
                      <a:pt x="46137" y="43291"/>
                    </a:lnTo>
                    <a:cubicBezTo>
                      <a:pt x="46030" y="43315"/>
                      <a:pt x="45935" y="43327"/>
                      <a:pt x="45827" y="43327"/>
                    </a:cubicBezTo>
                    <a:cubicBezTo>
                      <a:pt x="43387" y="43339"/>
                      <a:pt x="40934" y="43351"/>
                      <a:pt x="38481" y="43387"/>
                    </a:cubicBezTo>
                    <a:cubicBezTo>
                      <a:pt x="37445" y="43398"/>
                      <a:pt x="36386" y="43470"/>
                      <a:pt x="35338" y="43506"/>
                    </a:cubicBezTo>
                    <a:lnTo>
                      <a:pt x="34802" y="43506"/>
                    </a:lnTo>
                    <a:cubicBezTo>
                      <a:pt x="34766" y="43160"/>
                      <a:pt x="34790" y="42815"/>
                      <a:pt x="34790" y="42470"/>
                    </a:cubicBezTo>
                    <a:cubicBezTo>
                      <a:pt x="34778" y="42113"/>
                      <a:pt x="34790" y="41791"/>
                      <a:pt x="34790" y="41410"/>
                    </a:cubicBezTo>
                    <a:close/>
                    <a:moveTo>
                      <a:pt x="54150" y="32659"/>
                    </a:moveTo>
                    <a:cubicBezTo>
                      <a:pt x="54150" y="32659"/>
                      <a:pt x="54162" y="32933"/>
                      <a:pt x="54162" y="33088"/>
                    </a:cubicBezTo>
                    <a:cubicBezTo>
                      <a:pt x="54162" y="34885"/>
                      <a:pt x="54150" y="36659"/>
                      <a:pt x="54186" y="38469"/>
                    </a:cubicBezTo>
                    <a:cubicBezTo>
                      <a:pt x="54209" y="40065"/>
                      <a:pt x="54281" y="41612"/>
                      <a:pt x="54328" y="43208"/>
                    </a:cubicBezTo>
                    <a:lnTo>
                      <a:pt x="54328" y="43803"/>
                    </a:lnTo>
                    <a:lnTo>
                      <a:pt x="52221" y="43803"/>
                    </a:lnTo>
                    <a:cubicBezTo>
                      <a:pt x="52388" y="40088"/>
                      <a:pt x="52459" y="36374"/>
                      <a:pt x="52400" y="32659"/>
                    </a:cubicBezTo>
                    <a:close/>
                    <a:moveTo>
                      <a:pt x="25039" y="32528"/>
                    </a:moveTo>
                    <a:cubicBezTo>
                      <a:pt x="25325" y="32528"/>
                      <a:pt x="25611" y="32540"/>
                      <a:pt x="25932" y="32540"/>
                    </a:cubicBezTo>
                    <a:cubicBezTo>
                      <a:pt x="25932" y="32707"/>
                      <a:pt x="25956" y="32849"/>
                      <a:pt x="25956" y="32992"/>
                    </a:cubicBezTo>
                    <a:cubicBezTo>
                      <a:pt x="25956" y="34897"/>
                      <a:pt x="25956" y="36814"/>
                      <a:pt x="25980" y="38731"/>
                    </a:cubicBezTo>
                    <a:cubicBezTo>
                      <a:pt x="26003" y="40243"/>
                      <a:pt x="26075" y="41732"/>
                      <a:pt x="26123" y="43244"/>
                    </a:cubicBezTo>
                    <a:lnTo>
                      <a:pt x="26123" y="43803"/>
                    </a:lnTo>
                    <a:lnTo>
                      <a:pt x="24075" y="43815"/>
                    </a:lnTo>
                    <a:cubicBezTo>
                      <a:pt x="24134" y="40100"/>
                      <a:pt x="24194" y="36338"/>
                      <a:pt x="24253" y="32528"/>
                    </a:cubicBezTo>
                    <a:cubicBezTo>
                      <a:pt x="24412" y="32528"/>
                      <a:pt x="24587" y="32533"/>
                      <a:pt x="24767" y="32533"/>
                    </a:cubicBezTo>
                    <a:cubicBezTo>
                      <a:pt x="24857" y="32533"/>
                      <a:pt x="24948" y="32532"/>
                      <a:pt x="25039" y="32528"/>
                    </a:cubicBezTo>
                    <a:close/>
                    <a:moveTo>
                      <a:pt x="27789" y="32528"/>
                    </a:moveTo>
                    <a:cubicBezTo>
                      <a:pt x="28075" y="32528"/>
                      <a:pt x="28361" y="32540"/>
                      <a:pt x="28682" y="32540"/>
                    </a:cubicBezTo>
                    <a:cubicBezTo>
                      <a:pt x="28682" y="32707"/>
                      <a:pt x="28706" y="32849"/>
                      <a:pt x="28706" y="32992"/>
                    </a:cubicBezTo>
                    <a:cubicBezTo>
                      <a:pt x="28706" y="34850"/>
                      <a:pt x="28706" y="36707"/>
                      <a:pt x="28730" y="38564"/>
                    </a:cubicBezTo>
                    <a:cubicBezTo>
                      <a:pt x="28754" y="40112"/>
                      <a:pt x="28825" y="41624"/>
                      <a:pt x="28873" y="43172"/>
                    </a:cubicBezTo>
                    <a:lnTo>
                      <a:pt x="28873" y="43803"/>
                    </a:lnTo>
                    <a:lnTo>
                      <a:pt x="26825" y="43815"/>
                    </a:lnTo>
                    <a:cubicBezTo>
                      <a:pt x="26885" y="40088"/>
                      <a:pt x="26944" y="36338"/>
                      <a:pt x="27004" y="32528"/>
                    </a:cubicBezTo>
                    <a:cubicBezTo>
                      <a:pt x="27162" y="32528"/>
                      <a:pt x="27337" y="32533"/>
                      <a:pt x="27517" y="32533"/>
                    </a:cubicBezTo>
                    <a:cubicBezTo>
                      <a:pt x="27607" y="32533"/>
                      <a:pt x="27698" y="32532"/>
                      <a:pt x="27789" y="32528"/>
                    </a:cubicBezTo>
                    <a:close/>
                    <a:moveTo>
                      <a:pt x="31266" y="32671"/>
                    </a:moveTo>
                    <a:lnTo>
                      <a:pt x="31266" y="33052"/>
                    </a:lnTo>
                    <a:cubicBezTo>
                      <a:pt x="31266" y="34826"/>
                      <a:pt x="31349" y="36600"/>
                      <a:pt x="31385" y="38374"/>
                    </a:cubicBezTo>
                    <a:cubicBezTo>
                      <a:pt x="31409" y="40005"/>
                      <a:pt x="31528" y="41589"/>
                      <a:pt x="31576" y="43220"/>
                    </a:cubicBezTo>
                    <a:cubicBezTo>
                      <a:pt x="31576" y="43422"/>
                      <a:pt x="31623" y="43815"/>
                      <a:pt x="31623" y="43815"/>
                    </a:cubicBezTo>
                    <a:lnTo>
                      <a:pt x="29528" y="43815"/>
                    </a:lnTo>
                    <a:cubicBezTo>
                      <a:pt x="29682" y="40092"/>
                      <a:pt x="29766" y="36382"/>
                      <a:pt x="29707" y="32671"/>
                    </a:cubicBezTo>
                    <a:close/>
                    <a:moveTo>
                      <a:pt x="34183" y="32540"/>
                    </a:moveTo>
                    <a:cubicBezTo>
                      <a:pt x="34183" y="32695"/>
                      <a:pt x="34207" y="32838"/>
                      <a:pt x="34207" y="32992"/>
                    </a:cubicBezTo>
                    <a:cubicBezTo>
                      <a:pt x="34207" y="34207"/>
                      <a:pt x="34183" y="35409"/>
                      <a:pt x="34207" y="36624"/>
                    </a:cubicBezTo>
                    <a:cubicBezTo>
                      <a:pt x="34219" y="38374"/>
                      <a:pt x="34266" y="40124"/>
                      <a:pt x="34302" y="41863"/>
                    </a:cubicBezTo>
                    <a:cubicBezTo>
                      <a:pt x="34314" y="42434"/>
                      <a:pt x="34350" y="42958"/>
                      <a:pt x="34374" y="43529"/>
                    </a:cubicBezTo>
                    <a:cubicBezTo>
                      <a:pt x="34374" y="43625"/>
                      <a:pt x="34374" y="43720"/>
                      <a:pt x="34350" y="43827"/>
                    </a:cubicBezTo>
                    <a:lnTo>
                      <a:pt x="32266" y="43827"/>
                    </a:lnTo>
                    <a:cubicBezTo>
                      <a:pt x="32433" y="40092"/>
                      <a:pt x="32516" y="36334"/>
                      <a:pt x="32457" y="32540"/>
                    </a:cubicBezTo>
                    <a:close/>
                    <a:moveTo>
                      <a:pt x="48649" y="32659"/>
                    </a:moveTo>
                    <a:cubicBezTo>
                      <a:pt x="48661" y="32778"/>
                      <a:pt x="48661" y="32897"/>
                      <a:pt x="48661" y="33016"/>
                    </a:cubicBezTo>
                    <a:cubicBezTo>
                      <a:pt x="48673" y="34945"/>
                      <a:pt x="48661" y="36850"/>
                      <a:pt x="48685" y="38779"/>
                    </a:cubicBezTo>
                    <a:cubicBezTo>
                      <a:pt x="48709" y="40279"/>
                      <a:pt x="48780" y="41779"/>
                      <a:pt x="48828" y="43279"/>
                    </a:cubicBezTo>
                    <a:lnTo>
                      <a:pt x="48828" y="43898"/>
                    </a:lnTo>
                    <a:cubicBezTo>
                      <a:pt x="48221" y="43919"/>
                      <a:pt x="47633" y="43948"/>
                      <a:pt x="47054" y="43948"/>
                    </a:cubicBezTo>
                    <a:cubicBezTo>
                      <a:pt x="46962" y="43948"/>
                      <a:pt x="46871" y="43948"/>
                      <a:pt x="46780" y="43946"/>
                    </a:cubicBezTo>
                    <a:cubicBezTo>
                      <a:pt x="46839" y="40148"/>
                      <a:pt x="46899" y="36374"/>
                      <a:pt x="46958" y="32659"/>
                    </a:cubicBezTo>
                    <a:close/>
                    <a:moveTo>
                      <a:pt x="51364" y="32659"/>
                    </a:moveTo>
                    <a:cubicBezTo>
                      <a:pt x="51423" y="36386"/>
                      <a:pt x="51483" y="40136"/>
                      <a:pt x="51542" y="43887"/>
                    </a:cubicBezTo>
                    <a:cubicBezTo>
                      <a:pt x="51370" y="43939"/>
                      <a:pt x="50794" y="43972"/>
                      <a:pt x="50280" y="43972"/>
                    </a:cubicBezTo>
                    <a:cubicBezTo>
                      <a:pt x="49976" y="43972"/>
                      <a:pt x="49694" y="43961"/>
                      <a:pt x="49530" y="43934"/>
                    </a:cubicBezTo>
                    <a:cubicBezTo>
                      <a:pt x="49590" y="40172"/>
                      <a:pt x="49649" y="36374"/>
                      <a:pt x="49709" y="32659"/>
                    </a:cubicBezTo>
                    <a:close/>
                    <a:moveTo>
                      <a:pt x="34993" y="44351"/>
                    </a:moveTo>
                    <a:lnTo>
                      <a:pt x="34993" y="44363"/>
                    </a:lnTo>
                    <a:lnTo>
                      <a:pt x="34993" y="46423"/>
                    </a:lnTo>
                    <a:cubicBezTo>
                      <a:pt x="32129" y="46304"/>
                      <a:pt x="29272" y="46220"/>
                      <a:pt x="26082" y="46220"/>
                    </a:cubicBezTo>
                    <a:cubicBezTo>
                      <a:pt x="25121" y="46220"/>
                      <a:pt x="24129" y="46227"/>
                      <a:pt x="23098" y="46244"/>
                    </a:cubicBezTo>
                    <a:lnTo>
                      <a:pt x="23098" y="44541"/>
                    </a:lnTo>
                    <a:cubicBezTo>
                      <a:pt x="27563" y="44482"/>
                      <a:pt x="31278" y="44410"/>
                      <a:pt x="34993" y="44351"/>
                    </a:cubicBezTo>
                    <a:close/>
                    <a:moveTo>
                      <a:pt x="11954" y="47101"/>
                    </a:moveTo>
                    <a:lnTo>
                      <a:pt x="11954" y="49173"/>
                    </a:lnTo>
                    <a:cubicBezTo>
                      <a:pt x="9002" y="49050"/>
                      <a:pt x="6035" y="48965"/>
                      <a:pt x="3040" y="48965"/>
                    </a:cubicBezTo>
                    <a:cubicBezTo>
                      <a:pt x="2267" y="48965"/>
                      <a:pt x="1492" y="48970"/>
                      <a:pt x="715" y="48982"/>
                    </a:cubicBezTo>
                    <a:cubicBezTo>
                      <a:pt x="703" y="48899"/>
                      <a:pt x="703" y="48804"/>
                      <a:pt x="715" y="48709"/>
                    </a:cubicBezTo>
                    <a:cubicBezTo>
                      <a:pt x="715" y="48244"/>
                      <a:pt x="679" y="47768"/>
                      <a:pt x="679" y="47292"/>
                    </a:cubicBezTo>
                    <a:lnTo>
                      <a:pt x="11954" y="47101"/>
                    </a:lnTo>
                    <a:close/>
                    <a:moveTo>
                      <a:pt x="34993" y="47101"/>
                    </a:moveTo>
                    <a:lnTo>
                      <a:pt x="34993" y="49173"/>
                    </a:lnTo>
                    <a:cubicBezTo>
                      <a:pt x="32083" y="49061"/>
                      <a:pt x="29064" y="48972"/>
                      <a:pt x="26079" y="48972"/>
                    </a:cubicBezTo>
                    <a:cubicBezTo>
                      <a:pt x="25240" y="48972"/>
                      <a:pt x="24405" y="48979"/>
                      <a:pt x="23575" y="48994"/>
                    </a:cubicBezTo>
                    <a:cubicBezTo>
                      <a:pt x="23575" y="48840"/>
                      <a:pt x="23503" y="48732"/>
                      <a:pt x="23503" y="48625"/>
                    </a:cubicBezTo>
                    <a:cubicBezTo>
                      <a:pt x="23503" y="48185"/>
                      <a:pt x="23587" y="47744"/>
                      <a:pt x="23587" y="47292"/>
                    </a:cubicBezTo>
                    <a:cubicBezTo>
                      <a:pt x="27373" y="47232"/>
                      <a:pt x="31266" y="47173"/>
                      <a:pt x="34993" y="47101"/>
                    </a:cubicBezTo>
                    <a:close/>
                    <a:moveTo>
                      <a:pt x="46137" y="0"/>
                    </a:moveTo>
                    <a:lnTo>
                      <a:pt x="45446" y="607"/>
                    </a:lnTo>
                    <a:cubicBezTo>
                      <a:pt x="45399" y="3644"/>
                      <a:pt x="45375" y="6656"/>
                      <a:pt x="45315" y="9632"/>
                    </a:cubicBezTo>
                    <a:lnTo>
                      <a:pt x="43660" y="9632"/>
                    </a:lnTo>
                    <a:cubicBezTo>
                      <a:pt x="43637" y="9561"/>
                      <a:pt x="43625" y="9489"/>
                      <a:pt x="43637" y="9418"/>
                    </a:cubicBezTo>
                    <a:cubicBezTo>
                      <a:pt x="43613" y="7120"/>
                      <a:pt x="43589" y="4858"/>
                      <a:pt x="43565" y="2548"/>
                    </a:cubicBezTo>
                    <a:lnTo>
                      <a:pt x="42672" y="3382"/>
                    </a:lnTo>
                    <a:cubicBezTo>
                      <a:pt x="42637" y="5477"/>
                      <a:pt x="42601" y="7394"/>
                      <a:pt x="42577" y="9632"/>
                    </a:cubicBezTo>
                    <a:lnTo>
                      <a:pt x="40934" y="9632"/>
                    </a:lnTo>
                    <a:cubicBezTo>
                      <a:pt x="40910" y="8144"/>
                      <a:pt x="40886" y="6727"/>
                      <a:pt x="40862" y="5227"/>
                    </a:cubicBezTo>
                    <a:lnTo>
                      <a:pt x="39874" y="6251"/>
                    </a:lnTo>
                    <a:cubicBezTo>
                      <a:pt x="39862" y="7430"/>
                      <a:pt x="39839" y="8632"/>
                      <a:pt x="39827" y="9823"/>
                    </a:cubicBezTo>
                    <a:cubicBezTo>
                      <a:pt x="39303" y="9835"/>
                      <a:pt x="38743" y="9835"/>
                      <a:pt x="38136" y="9835"/>
                    </a:cubicBezTo>
                    <a:cubicBezTo>
                      <a:pt x="38136" y="9680"/>
                      <a:pt x="38124" y="9537"/>
                      <a:pt x="38124" y="9406"/>
                    </a:cubicBezTo>
                    <a:cubicBezTo>
                      <a:pt x="38124" y="8954"/>
                      <a:pt x="38124" y="8513"/>
                      <a:pt x="38112" y="8061"/>
                    </a:cubicBezTo>
                    <a:lnTo>
                      <a:pt x="37088" y="9001"/>
                    </a:lnTo>
                    <a:lnTo>
                      <a:pt x="37088" y="9632"/>
                    </a:lnTo>
                    <a:lnTo>
                      <a:pt x="36350" y="9632"/>
                    </a:lnTo>
                    <a:lnTo>
                      <a:pt x="35719" y="10382"/>
                    </a:lnTo>
                    <a:cubicBezTo>
                      <a:pt x="38757" y="10507"/>
                      <a:pt x="41614" y="10641"/>
                      <a:pt x="44765" y="10641"/>
                    </a:cubicBezTo>
                    <a:cubicBezTo>
                      <a:pt x="45220" y="10641"/>
                      <a:pt x="45681" y="10638"/>
                      <a:pt x="46149" y="10632"/>
                    </a:cubicBezTo>
                    <a:lnTo>
                      <a:pt x="46149" y="12323"/>
                    </a:lnTo>
                    <a:lnTo>
                      <a:pt x="35005" y="12526"/>
                    </a:lnTo>
                    <a:lnTo>
                      <a:pt x="35005" y="11371"/>
                    </a:lnTo>
                    <a:lnTo>
                      <a:pt x="34278" y="12156"/>
                    </a:lnTo>
                    <a:cubicBezTo>
                      <a:pt x="34326" y="15216"/>
                      <a:pt x="34290" y="17812"/>
                      <a:pt x="34338" y="21515"/>
                    </a:cubicBezTo>
                    <a:lnTo>
                      <a:pt x="32278" y="21515"/>
                    </a:lnTo>
                    <a:cubicBezTo>
                      <a:pt x="32373" y="18538"/>
                      <a:pt x="32445" y="16371"/>
                      <a:pt x="32469" y="13883"/>
                    </a:cubicBezTo>
                    <a:lnTo>
                      <a:pt x="32469" y="13883"/>
                    </a:lnTo>
                    <a:lnTo>
                      <a:pt x="31468" y="14788"/>
                    </a:lnTo>
                    <a:lnTo>
                      <a:pt x="31468" y="15669"/>
                    </a:lnTo>
                    <a:cubicBezTo>
                      <a:pt x="31492" y="17312"/>
                      <a:pt x="31564" y="19098"/>
                      <a:pt x="31623" y="20729"/>
                    </a:cubicBezTo>
                    <a:lnTo>
                      <a:pt x="31623" y="21515"/>
                    </a:lnTo>
                    <a:lnTo>
                      <a:pt x="29528" y="21515"/>
                    </a:lnTo>
                    <a:cubicBezTo>
                      <a:pt x="29587" y="19276"/>
                      <a:pt x="29635" y="18229"/>
                      <a:pt x="29671" y="16669"/>
                    </a:cubicBezTo>
                    <a:lnTo>
                      <a:pt x="29671" y="16669"/>
                    </a:lnTo>
                    <a:lnTo>
                      <a:pt x="28766" y="17479"/>
                    </a:lnTo>
                    <a:cubicBezTo>
                      <a:pt x="28801" y="18526"/>
                      <a:pt x="28837" y="19681"/>
                      <a:pt x="28873" y="20717"/>
                    </a:cubicBezTo>
                    <a:lnTo>
                      <a:pt x="28873" y="21515"/>
                    </a:lnTo>
                    <a:lnTo>
                      <a:pt x="26825" y="21515"/>
                    </a:lnTo>
                    <a:cubicBezTo>
                      <a:pt x="26837" y="20765"/>
                      <a:pt x="26849" y="20098"/>
                      <a:pt x="26861" y="19479"/>
                    </a:cubicBezTo>
                    <a:lnTo>
                      <a:pt x="26861" y="19479"/>
                    </a:lnTo>
                    <a:lnTo>
                      <a:pt x="26111" y="20146"/>
                    </a:lnTo>
                    <a:cubicBezTo>
                      <a:pt x="26111" y="20312"/>
                      <a:pt x="26123" y="20598"/>
                      <a:pt x="26134" y="20753"/>
                    </a:cubicBezTo>
                    <a:lnTo>
                      <a:pt x="26134" y="21515"/>
                    </a:lnTo>
                    <a:lnTo>
                      <a:pt x="25003" y="21515"/>
                    </a:lnTo>
                    <a:lnTo>
                      <a:pt x="24468" y="21991"/>
                    </a:lnTo>
                    <a:cubicBezTo>
                      <a:pt x="27932" y="21931"/>
                      <a:pt x="31278" y="21705"/>
                      <a:pt x="34993" y="21646"/>
                    </a:cubicBezTo>
                    <a:lnTo>
                      <a:pt x="34993" y="23670"/>
                    </a:lnTo>
                    <a:lnTo>
                      <a:pt x="23848" y="23467"/>
                    </a:lnTo>
                    <a:lnTo>
                      <a:pt x="23848" y="22693"/>
                    </a:lnTo>
                    <a:lnTo>
                      <a:pt x="22955" y="23467"/>
                    </a:lnTo>
                    <a:cubicBezTo>
                      <a:pt x="22908" y="26503"/>
                      <a:pt x="22670" y="29682"/>
                      <a:pt x="22622" y="32659"/>
                    </a:cubicBezTo>
                    <a:lnTo>
                      <a:pt x="20979" y="32659"/>
                    </a:lnTo>
                    <a:cubicBezTo>
                      <a:pt x="20943" y="30433"/>
                      <a:pt x="20896" y="27777"/>
                      <a:pt x="20860" y="25384"/>
                    </a:cubicBezTo>
                    <a:lnTo>
                      <a:pt x="19979" y="26301"/>
                    </a:lnTo>
                    <a:cubicBezTo>
                      <a:pt x="19943" y="28408"/>
                      <a:pt x="19907" y="30433"/>
                      <a:pt x="19872" y="32659"/>
                    </a:cubicBezTo>
                    <a:lnTo>
                      <a:pt x="18205" y="32659"/>
                    </a:lnTo>
                    <a:cubicBezTo>
                      <a:pt x="18181" y="32528"/>
                      <a:pt x="18169" y="32385"/>
                      <a:pt x="18169" y="32254"/>
                    </a:cubicBezTo>
                    <a:cubicBezTo>
                      <a:pt x="18157" y="30861"/>
                      <a:pt x="18157" y="29444"/>
                      <a:pt x="18145" y="28063"/>
                    </a:cubicBezTo>
                    <a:lnTo>
                      <a:pt x="17169" y="29087"/>
                    </a:lnTo>
                    <a:cubicBezTo>
                      <a:pt x="17157" y="30254"/>
                      <a:pt x="17133" y="31171"/>
                      <a:pt x="17121" y="32659"/>
                    </a:cubicBezTo>
                    <a:lnTo>
                      <a:pt x="15478" y="32659"/>
                    </a:lnTo>
                    <a:cubicBezTo>
                      <a:pt x="15466" y="31909"/>
                      <a:pt x="15455" y="31385"/>
                      <a:pt x="15443" y="30790"/>
                    </a:cubicBezTo>
                    <a:lnTo>
                      <a:pt x="14419" y="31849"/>
                    </a:lnTo>
                    <a:lnTo>
                      <a:pt x="14419" y="32659"/>
                    </a:lnTo>
                    <a:lnTo>
                      <a:pt x="13633" y="32659"/>
                    </a:lnTo>
                    <a:lnTo>
                      <a:pt x="12811" y="33254"/>
                    </a:lnTo>
                    <a:cubicBezTo>
                      <a:pt x="16288" y="33314"/>
                      <a:pt x="20134" y="33314"/>
                      <a:pt x="23098" y="33373"/>
                    </a:cubicBezTo>
                    <a:lnTo>
                      <a:pt x="23098" y="35005"/>
                    </a:lnTo>
                    <a:lnTo>
                      <a:pt x="11954" y="35207"/>
                    </a:lnTo>
                    <a:lnTo>
                      <a:pt x="11954" y="34064"/>
                    </a:lnTo>
                    <a:lnTo>
                      <a:pt x="11418" y="34635"/>
                    </a:lnTo>
                    <a:cubicBezTo>
                      <a:pt x="11466" y="37707"/>
                      <a:pt x="11585" y="40827"/>
                      <a:pt x="11645" y="43803"/>
                    </a:cubicBezTo>
                    <a:lnTo>
                      <a:pt x="9573" y="43803"/>
                    </a:lnTo>
                    <a:cubicBezTo>
                      <a:pt x="9680" y="41565"/>
                      <a:pt x="9740" y="38862"/>
                      <a:pt x="9763" y="36374"/>
                    </a:cubicBezTo>
                    <a:lnTo>
                      <a:pt x="9763" y="36374"/>
                    </a:lnTo>
                    <a:lnTo>
                      <a:pt x="8763" y="37386"/>
                    </a:lnTo>
                    <a:lnTo>
                      <a:pt x="8763" y="38422"/>
                    </a:lnTo>
                    <a:cubicBezTo>
                      <a:pt x="8787" y="40029"/>
                      <a:pt x="8870" y="41589"/>
                      <a:pt x="8918" y="43184"/>
                    </a:cubicBezTo>
                    <a:lnTo>
                      <a:pt x="8918" y="43803"/>
                    </a:lnTo>
                    <a:lnTo>
                      <a:pt x="6823" y="43803"/>
                    </a:lnTo>
                    <a:cubicBezTo>
                      <a:pt x="6882" y="42315"/>
                      <a:pt x="6930" y="40720"/>
                      <a:pt x="6965" y="39160"/>
                    </a:cubicBezTo>
                    <a:lnTo>
                      <a:pt x="6965" y="39160"/>
                    </a:lnTo>
                    <a:lnTo>
                      <a:pt x="6061" y="40077"/>
                    </a:lnTo>
                    <a:cubicBezTo>
                      <a:pt x="6096" y="41112"/>
                      <a:pt x="6132" y="42124"/>
                      <a:pt x="6168" y="43160"/>
                    </a:cubicBezTo>
                    <a:lnTo>
                      <a:pt x="6168" y="43803"/>
                    </a:lnTo>
                    <a:lnTo>
                      <a:pt x="4120" y="43803"/>
                    </a:lnTo>
                    <a:cubicBezTo>
                      <a:pt x="4132" y="43053"/>
                      <a:pt x="4144" y="42601"/>
                      <a:pt x="4156" y="41970"/>
                    </a:cubicBezTo>
                    <a:lnTo>
                      <a:pt x="4156" y="41970"/>
                    </a:lnTo>
                    <a:lnTo>
                      <a:pt x="3405" y="42744"/>
                    </a:lnTo>
                    <a:cubicBezTo>
                      <a:pt x="3405" y="42910"/>
                      <a:pt x="3417" y="43089"/>
                      <a:pt x="3429" y="43256"/>
                    </a:cubicBezTo>
                    <a:cubicBezTo>
                      <a:pt x="3429" y="43434"/>
                      <a:pt x="3429" y="43637"/>
                      <a:pt x="3429" y="43827"/>
                    </a:cubicBezTo>
                    <a:cubicBezTo>
                      <a:pt x="3102" y="43877"/>
                      <a:pt x="2783" y="43901"/>
                      <a:pt x="2458" y="43901"/>
                    </a:cubicBezTo>
                    <a:cubicBezTo>
                      <a:pt x="2393" y="43901"/>
                      <a:pt x="2328" y="43900"/>
                      <a:pt x="2262" y="43898"/>
                    </a:cubicBezTo>
                    <a:lnTo>
                      <a:pt x="1596" y="44518"/>
                    </a:lnTo>
                    <a:cubicBezTo>
                      <a:pt x="5060" y="44458"/>
                      <a:pt x="8239" y="44399"/>
                      <a:pt x="11954" y="44339"/>
                    </a:cubicBezTo>
                    <a:lnTo>
                      <a:pt x="11954" y="46363"/>
                    </a:lnTo>
                    <a:lnTo>
                      <a:pt x="810" y="46173"/>
                    </a:lnTo>
                    <a:lnTo>
                      <a:pt x="810" y="45399"/>
                    </a:lnTo>
                    <a:lnTo>
                      <a:pt x="84" y="46101"/>
                    </a:lnTo>
                    <a:cubicBezTo>
                      <a:pt x="60" y="47316"/>
                      <a:pt x="24" y="48268"/>
                      <a:pt x="0" y="49744"/>
                    </a:cubicBezTo>
                    <a:lnTo>
                      <a:pt x="12633" y="49744"/>
                    </a:lnTo>
                    <a:cubicBezTo>
                      <a:pt x="12633" y="49006"/>
                      <a:pt x="12621" y="47958"/>
                      <a:pt x="12609" y="47066"/>
                    </a:cubicBezTo>
                    <a:cubicBezTo>
                      <a:pt x="12597" y="46196"/>
                      <a:pt x="12526" y="45268"/>
                      <a:pt x="12490" y="44387"/>
                    </a:cubicBezTo>
                    <a:cubicBezTo>
                      <a:pt x="12490" y="44220"/>
                      <a:pt x="12490" y="43791"/>
                      <a:pt x="12490" y="43791"/>
                    </a:cubicBezTo>
                    <a:lnTo>
                      <a:pt x="14585" y="43791"/>
                    </a:lnTo>
                    <a:cubicBezTo>
                      <a:pt x="14597" y="45280"/>
                      <a:pt x="14490" y="46327"/>
                      <a:pt x="14478" y="47577"/>
                    </a:cubicBezTo>
                    <a:cubicBezTo>
                      <a:pt x="14478" y="48280"/>
                      <a:pt x="14454" y="48994"/>
                      <a:pt x="14443" y="49744"/>
                    </a:cubicBezTo>
                    <a:lnTo>
                      <a:pt x="15383" y="49744"/>
                    </a:lnTo>
                    <a:cubicBezTo>
                      <a:pt x="15383" y="48994"/>
                      <a:pt x="15371" y="47911"/>
                      <a:pt x="15359" y="46994"/>
                    </a:cubicBezTo>
                    <a:cubicBezTo>
                      <a:pt x="15347" y="46137"/>
                      <a:pt x="15276" y="45220"/>
                      <a:pt x="15240" y="44351"/>
                    </a:cubicBezTo>
                    <a:cubicBezTo>
                      <a:pt x="15228" y="44196"/>
                      <a:pt x="15240" y="43791"/>
                      <a:pt x="15240" y="43791"/>
                    </a:cubicBezTo>
                    <a:lnTo>
                      <a:pt x="17300" y="43791"/>
                    </a:lnTo>
                    <a:cubicBezTo>
                      <a:pt x="17276" y="46030"/>
                      <a:pt x="17240" y="47518"/>
                      <a:pt x="17205" y="49744"/>
                    </a:cubicBezTo>
                    <a:lnTo>
                      <a:pt x="18145" y="49744"/>
                    </a:lnTo>
                    <a:cubicBezTo>
                      <a:pt x="18110" y="47506"/>
                      <a:pt x="18074" y="45887"/>
                      <a:pt x="18038" y="43934"/>
                    </a:cubicBezTo>
                    <a:cubicBezTo>
                      <a:pt x="18188" y="43887"/>
                      <a:pt x="18693" y="43859"/>
                      <a:pt x="19175" y="43859"/>
                    </a:cubicBezTo>
                    <a:cubicBezTo>
                      <a:pt x="19538" y="43859"/>
                      <a:pt x="19888" y="43875"/>
                      <a:pt x="20062" y="43910"/>
                    </a:cubicBezTo>
                    <a:cubicBezTo>
                      <a:pt x="20027" y="45851"/>
                      <a:pt x="19991" y="47506"/>
                      <a:pt x="19955" y="49733"/>
                    </a:cubicBezTo>
                    <a:lnTo>
                      <a:pt x="20884" y="49733"/>
                    </a:lnTo>
                    <a:cubicBezTo>
                      <a:pt x="20884" y="48994"/>
                      <a:pt x="20872" y="47851"/>
                      <a:pt x="20860" y="46899"/>
                    </a:cubicBezTo>
                    <a:cubicBezTo>
                      <a:pt x="20848" y="46053"/>
                      <a:pt x="20789" y="45149"/>
                      <a:pt x="20741" y="44303"/>
                    </a:cubicBezTo>
                    <a:lnTo>
                      <a:pt x="20741" y="43791"/>
                    </a:lnTo>
                    <a:lnTo>
                      <a:pt x="22801" y="43791"/>
                    </a:lnTo>
                    <a:cubicBezTo>
                      <a:pt x="22777" y="46018"/>
                      <a:pt x="22741" y="47506"/>
                      <a:pt x="22705" y="49733"/>
                    </a:cubicBezTo>
                    <a:lnTo>
                      <a:pt x="35314" y="49733"/>
                    </a:lnTo>
                    <a:cubicBezTo>
                      <a:pt x="35302" y="48994"/>
                      <a:pt x="35290" y="47554"/>
                      <a:pt x="35278" y="46446"/>
                    </a:cubicBezTo>
                    <a:cubicBezTo>
                      <a:pt x="35267" y="45756"/>
                      <a:pt x="35219" y="44994"/>
                      <a:pt x="35195" y="44303"/>
                    </a:cubicBezTo>
                    <a:lnTo>
                      <a:pt x="35195" y="43791"/>
                    </a:lnTo>
                    <a:lnTo>
                      <a:pt x="37291" y="43791"/>
                    </a:lnTo>
                    <a:cubicBezTo>
                      <a:pt x="37303" y="45280"/>
                      <a:pt x="37195" y="46315"/>
                      <a:pt x="37183" y="47566"/>
                    </a:cubicBezTo>
                    <a:cubicBezTo>
                      <a:pt x="37183" y="48268"/>
                      <a:pt x="37172" y="48994"/>
                      <a:pt x="37148" y="49733"/>
                    </a:cubicBezTo>
                    <a:lnTo>
                      <a:pt x="38088" y="49733"/>
                    </a:lnTo>
                    <a:cubicBezTo>
                      <a:pt x="38088" y="48994"/>
                      <a:pt x="38076" y="47899"/>
                      <a:pt x="38065" y="46982"/>
                    </a:cubicBezTo>
                    <a:cubicBezTo>
                      <a:pt x="38053" y="46113"/>
                      <a:pt x="37981" y="45208"/>
                      <a:pt x="37945" y="44351"/>
                    </a:cubicBezTo>
                    <a:cubicBezTo>
                      <a:pt x="37945" y="44184"/>
                      <a:pt x="37945" y="43791"/>
                      <a:pt x="37945" y="43791"/>
                    </a:cubicBezTo>
                    <a:lnTo>
                      <a:pt x="40005" y="43791"/>
                    </a:lnTo>
                    <a:cubicBezTo>
                      <a:pt x="39981" y="46018"/>
                      <a:pt x="39946" y="47506"/>
                      <a:pt x="39910" y="49733"/>
                    </a:cubicBezTo>
                    <a:lnTo>
                      <a:pt x="40851" y="49733"/>
                    </a:lnTo>
                    <a:cubicBezTo>
                      <a:pt x="40815" y="47506"/>
                      <a:pt x="40779" y="46018"/>
                      <a:pt x="40743" y="43791"/>
                    </a:cubicBezTo>
                    <a:lnTo>
                      <a:pt x="42756" y="43791"/>
                    </a:lnTo>
                    <a:cubicBezTo>
                      <a:pt x="42732" y="46018"/>
                      <a:pt x="42696" y="47506"/>
                      <a:pt x="42660" y="49733"/>
                    </a:cubicBezTo>
                    <a:lnTo>
                      <a:pt x="43601" y="49733"/>
                    </a:lnTo>
                    <a:cubicBezTo>
                      <a:pt x="43565" y="47506"/>
                      <a:pt x="43529" y="45875"/>
                      <a:pt x="43494" y="43934"/>
                    </a:cubicBezTo>
                    <a:cubicBezTo>
                      <a:pt x="43650" y="43887"/>
                      <a:pt x="44166" y="43859"/>
                      <a:pt x="44647" y="43859"/>
                    </a:cubicBezTo>
                    <a:cubicBezTo>
                      <a:pt x="45009" y="43859"/>
                      <a:pt x="45352" y="43875"/>
                      <a:pt x="45506" y="43910"/>
                    </a:cubicBezTo>
                    <a:cubicBezTo>
                      <a:pt x="45482" y="45851"/>
                      <a:pt x="45446" y="47506"/>
                      <a:pt x="45411" y="49733"/>
                    </a:cubicBezTo>
                    <a:lnTo>
                      <a:pt x="56543" y="49733"/>
                    </a:lnTo>
                    <a:lnTo>
                      <a:pt x="56543" y="49137"/>
                    </a:lnTo>
                    <a:cubicBezTo>
                      <a:pt x="53759" y="49039"/>
                      <a:pt x="51400" y="48968"/>
                      <a:pt x="48836" y="48968"/>
                    </a:cubicBezTo>
                    <a:cubicBezTo>
                      <a:pt x="47968" y="48968"/>
                      <a:pt x="47076" y="48976"/>
                      <a:pt x="46137" y="48994"/>
                    </a:cubicBezTo>
                    <a:lnTo>
                      <a:pt x="46137" y="47292"/>
                    </a:lnTo>
                    <a:cubicBezTo>
                      <a:pt x="49852" y="47232"/>
                      <a:pt x="52828" y="47173"/>
                      <a:pt x="56543" y="47113"/>
                    </a:cubicBezTo>
                    <a:lnTo>
                      <a:pt x="56543" y="46363"/>
                    </a:lnTo>
                    <a:cubicBezTo>
                      <a:pt x="52816" y="46304"/>
                      <a:pt x="49852" y="46244"/>
                      <a:pt x="46137" y="46173"/>
                    </a:cubicBezTo>
                    <a:lnTo>
                      <a:pt x="46137" y="44541"/>
                    </a:lnTo>
                    <a:cubicBezTo>
                      <a:pt x="49852" y="44482"/>
                      <a:pt x="52828" y="44422"/>
                      <a:pt x="56543" y="44363"/>
                    </a:cubicBezTo>
                    <a:lnTo>
                      <a:pt x="56543" y="43803"/>
                    </a:lnTo>
                    <a:lnTo>
                      <a:pt x="54983" y="43803"/>
                    </a:lnTo>
                    <a:cubicBezTo>
                      <a:pt x="55138" y="40088"/>
                      <a:pt x="55221" y="36374"/>
                      <a:pt x="55162" y="32659"/>
                    </a:cubicBezTo>
                    <a:lnTo>
                      <a:pt x="56543" y="32659"/>
                    </a:lnTo>
                    <a:lnTo>
                      <a:pt x="56543" y="31897"/>
                    </a:lnTo>
                    <a:cubicBezTo>
                      <a:pt x="52828" y="31849"/>
                      <a:pt x="49625" y="31790"/>
                      <a:pt x="46089" y="31730"/>
                    </a:cubicBezTo>
                    <a:cubicBezTo>
                      <a:pt x="46077" y="31206"/>
                      <a:pt x="46054" y="30647"/>
                      <a:pt x="46054" y="30087"/>
                    </a:cubicBezTo>
                    <a:cubicBezTo>
                      <a:pt x="49566" y="30028"/>
                      <a:pt x="52828" y="29968"/>
                      <a:pt x="56543" y="29909"/>
                    </a:cubicBezTo>
                    <a:lnTo>
                      <a:pt x="56543" y="29194"/>
                    </a:lnTo>
                    <a:cubicBezTo>
                      <a:pt x="53721" y="29086"/>
                      <a:pt x="51326" y="29018"/>
                      <a:pt x="48709" y="29018"/>
                    </a:cubicBezTo>
                    <a:cubicBezTo>
                      <a:pt x="47880" y="29018"/>
                      <a:pt x="47030" y="29025"/>
                      <a:pt x="46137" y="29040"/>
                    </a:cubicBezTo>
                    <a:lnTo>
                      <a:pt x="46137" y="27313"/>
                    </a:lnTo>
                    <a:cubicBezTo>
                      <a:pt x="46244" y="27301"/>
                      <a:pt x="46351" y="27289"/>
                      <a:pt x="46458" y="27289"/>
                    </a:cubicBezTo>
                    <a:cubicBezTo>
                      <a:pt x="49102" y="27265"/>
                      <a:pt x="51697" y="27242"/>
                      <a:pt x="54340" y="27206"/>
                    </a:cubicBezTo>
                    <a:cubicBezTo>
                      <a:pt x="55090" y="27194"/>
                      <a:pt x="55805" y="27158"/>
                      <a:pt x="56543" y="27123"/>
                    </a:cubicBezTo>
                    <a:lnTo>
                      <a:pt x="56543" y="26444"/>
                    </a:lnTo>
                    <a:cubicBezTo>
                      <a:pt x="53712" y="26335"/>
                      <a:pt x="51321" y="26268"/>
                      <a:pt x="48707" y="26268"/>
                    </a:cubicBezTo>
                    <a:cubicBezTo>
                      <a:pt x="47880" y="26268"/>
                      <a:pt x="47030" y="26275"/>
                      <a:pt x="46137" y="26289"/>
                    </a:cubicBezTo>
                    <a:lnTo>
                      <a:pt x="46137" y="24587"/>
                    </a:lnTo>
                    <a:cubicBezTo>
                      <a:pt x="49864" y="24527"/>
                      <a:pt x="52828" y="24468"/>
                      <a:pt x="56543" y="24408"/>
                    </a:cubicBezTo>
                    <a:lnTo>
                      <a:pt x="56543" y="23646"/>
                    </a:lnTo>
                    <a:cubicBezTo>
                      <a:pt x="52816" y="23586"/>
                      <a:pt x="49852" y="23527"/>
                      <a:pt x="46137" y="23467"/>
                    </a:cubicBezTo>
                    <a:lnTo>
                      <a:pt x="46137" y="21836"/>
                    </a:lnTo>
                    <a:cubicBezTo>
                      <a:pt x="49864" y="21777"/>
                      <a:pt x="52828" y="21717"/>
                      <a:pt x="56543" y="21658"/>
                    </a:cubicBezTo>
                    <a:lnTo>
                      <a:pt x="56543" y="21181"/>
                    </a:lnTo>
                    <a:cubicBezTo>
                      <a:pt x="56454" y="21185"/>
                      <a:pt x="56365" y="21187"/>
                      <a:pt x="56276" y="21187"/>
                    </a:cubicBezTo>
                    <a:cubicBezTo>
                      <a:pt x="55818" y="21187"/>
                      <a:pt x="55361" y="21134"/>
                      <a:pt x="54912" y="21015"/>
                    </a:cubicBezTo>
                    <a:cubicBezTo>
                      <a:pt x="55067" y="17276"/>
                      <a:pt x="55221" y="13335"/>
                      <a:pt x="55162" y="9620"/>
                    </a:cubicBezTo>
                    <a:lnTo>
                      <a:pt x="56543" y="9620"/>
                    </a:lnTo>
                    <a:lnTo>
                      <a:pt x="56543" y="9192"/>
                    </a:lnTo>
                    <a:cubicBezTo>
                      <a:pt x="52816" y="9132"/>
                      <a:pt x="49852" y="9073"/>
                      <a:pt x="46137" y="9025"/>
                    </a:cubicBezTo>
                    <a:lnTo>
                      <a:pt x="46137" y="7394"/>
                    </a:lnTo>
                    <a:cubicBezTo>
                      <a:pt x="49864" y="7334"/>
                      <a:pt x="52828" y="7275"/>
                      <a:pt x="56543" y="7215"/>
                    </a:cubicBezTo>
                    <a:lnTo>
                      <a:pt x="56543" y="6489"/>
                    </a:lnTo>
                    <a:cubicBezTo>
                      <a:pt x="53759" y="6391"/>
                      <a:pt x="51400" y="6320"/>
                      <a:pt x="48836" y="6320"/>
                    </a:cubicBezTo>
                    <a:cubicBezTo>
                      <a:pt x="47968" y="6320"/>
                      <a:pt x="47076" y="6328"/>
                      <a:pt x="46137" y="6346"/>
                    </a:cubicBezTo>
                    <a:lnTo>
                      <a:pt x="46137" y="4632"/>
                    </a:lnTo>
                    <a:cubicBezTo>
                      <a:pt x="49864" y="4572"/>
                      <a:pt x="52828" y="4513"/>
                      <a:pt x="56543" y="4453"/>
                    </a:cubicBezTo>
                    <a:lnTo>
                      <a:pt x="56543" y="3739"/>
                    </a:lnTo>
                    <a:cubicBezTo>
                      <a:pt x="53712" y="3630"/>
                      <a:pt x="51321" y="3563"/>
                      <a:pt x="48707" y="3563"/>
                    </a:cubicBezTo>
                    <a:cubicBezTo>
                      <a:pt x="47880" y="3563"/>
                      <a:pt x="47030" y="3570"/>
                      <a:pt x="46137" y="3584"/>
                    </a:cubicBezTo>
                    <a:lnTo>
                      <a:pt x="46137" y="1881"/>
                    </a:lnTo>
                    <a:cubicBezTo>
                      <a:pt x="49864" y="1822"/>
                      <a:pt x="52828" y="1762"/>
                      <a:pt x="56543" y="1703"/>
                    </a:cubicBezTo>
                    <a:lnTo>
                      <a:pt x="56543" y="965"/>
                    </a:lnTo>
                    <a:cubicBezTo>
                      <a:pt x="55055" y="917"/>
                      <a:pt x="53340" y="869"/>
                      <a:pt x="51721" y="846"/>
                    </a:cubicBezTo>
                    <a:cubicBezTo>
                      <a:pt x="51098" y="838"/>
                      <a:pt x="50517" y="835"/>
                      <a:pt x="49937" y="835"/>
                    </a:cubicBezTo>
                    <a:cubicBezTo>
                      <a:pt x="48777" y="835"/>
                      <a:pt x="47621" y="846"/>
                      <a:pt x="46137" y="846"/>
                    </a:cubicBezTo>
                    <a:lnTo>
                      <a:pt x="46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98850" y="4648625"/>
                <a:ext cx="23250" cy="43775"/>
              </a:xfrm>
              <a:custGeom>
                <a:avLst/>
                <a:gdLst/>
                <a:ahLst/>
                <a:cxnLst/>
                <a:rect l="l" t="t" r="r" b="b"/>
                <a:pathLst>
                  <a:path w="930" h="1751" extrusionOk="0">
                    <a:moveTo>
                      <a:pt x="906" y="0"/>
                    </a:moveTo>
                    <a:lnTo>
                      <a:pt x="13" y="893"/>
                    </a:lnTo>
                    <a:cubicBezTo>
                      <a:pt x="13" y="1191"/>
                      <a:pt x="1" y="1750"/>
                      <a:pt x="1" y="1750"/>
                    </a:cubicBezTo>
                    <a:lnTo>
                      <a:pt x="930" y="1750"/>
                    </a:lnTo>
                    <a:cubicBezTo>
                      <a:pt x="918" y="1012"/>
                      <a:pt x="918" y="584"/>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 name="Google Shape;221;p11"/>
          <p:cNvSpPr txBox="1">
            <a:spLocks noGrp="1"/>
          </p:cNvSpPr>
          <p:nvPr>
            <p:ph type="title" hasCustomPrompt="1"/>
          </p:nvPr>
        </p:nvSpPr>
        <p:spPr>
          <a:xfrm>
            <a:off x="1075475" y="1635050"/>
            <a:ext cx="6993300" cy="1774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11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222" name="Google Shape;222;p11"/>
          <p:cNvSpPr txBox="1">
            <a:spLocks noGrp="1"/>
          </p:cNvSpPr>
          <p:nvPr>
            <p:ph type="body" idx="1"/>
          </p:nvPr>
        </p:nvSpPr>
        <p:spPr>
          <a:xfrm>
            <a:off x="1650150" y="3489250"/>
            <a:ext cx="5843700" cy="496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sz="1800"/>
            </a:lvl1pPr>
            <a:lvl2pPr marL="914400" lvl="1" indent="-323850" algn="ctr">
              <a:spcBef>
                <a:spcPts val="0"/>
              </a:spcBef>
              <a:spcAft>
                <a:spcPts val="0"/>
              </a:spcAft>
              <a:buSzPts val="1500"/>
              <a:buChar char="○"/>
              <a:defRPr/>
            </a:lvl2pPr>
            <a:lvl3pPr marL="1371600" lvl="2" indent="-323850" algn="ctr">
              <a:spcBef>
                <a:spcPts val="0"/>
              </a:spcBef>
              <a:spcAft>
                <a:spcPts val="0"/>
              </a:spcAft>
              <a:buSzPts val="1500"/>
              <a:buChar char="■"/>
              <a:defRPr/>
            </a:lvl3pPr>
            <a:lvl4pPr marL="1828800" lvl="3" indent="-323850" algn="ctr">
              <a:spcBef>
                <a:spcPts val="0"/>
              </a:spcBef>
              <a:spcAft>
                <a:spcPts val="0"/>
              </a:spcAft>
              <a:buSzPts val="1500"/>
              <a:buChar char="●"/>
              <a:defRPr/>
            </a:lvl4pPr>
            <a:lvl5pPr marL="2286000" lvl="4" indent="-323850" algn="ctr">
              <a:spcBef>
                <a:spcPts val="0"/>
              </a:spcBef>
              <a:spcAft>
                <a:spcPts val="0"/>
              </a:spcAft>
              <a:buSzPts val="1500"/>
              <a:buChar char="○"/>
              <a:defRPr/>
            </a:lvl5pPr>
            <a:lvl6pPr marL="2743200" lvl="5" indent="-323850" algn="ctr">
              <a:spcBef>
                <a:spcPts val="0"/>
              </a:spcBef>
              <a:spcAft>
                <a:spcPts val="0"/>
              </a:spcAft>
              <a:buSzPts val="1500"/>
              <a:buChar char="■"/>
              <a:defRPr/>
            </a:lvl6pPr>
            <a:lvl7pPr marL="3200400" lvl="6" indent="-323850" algn="ctr">
              <a:spcBef>
                <a:spcPts val="0"/>
              </a:spcBef>
              <a:spcAft>
                <a:spcPts val="0"/>
              </a:spcAft>
              <a:buSzPts val="1500"/>
              <a:buChar char="●"/>
              <a:defRPr/>
            </a:lvl7pPr>
            <a:lvl8pPr marL="3657600" lvl="7" indent="-323850" algn="ctr">
              <a:spcBef>
                <a:spcPts val="0"/>
              </a:spcBef>
              <a:spcAft>
                <a:spcPts val="0"/>
              </a:spcAft>
              <a:buSzPts val="1500"/>
              <a:buChar char="○"/>
              <a:defRPr/>
            </a:lvl8pPr>
            <a:lvl9pPr marL="4114800" lvl="8" indent="-323850" algn="ctr">
              <a:spcBef>
                <a:spcPts val="0"/>
              </a:spcBef>
              <a:spcAft>
                <a:spcPts val="0"/>
              </a:spcAft>
              <a:buSzPts val="15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425354"/>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lgn="ctr">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1pPr>
            <a:lvl2pPr marL="914400" lvl="1"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2pPr>
            <a:lvl3pPr marL="1371600" lvl="2"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3pPr>
            <a:lvl4pPr marL="1828800" lvl="3"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4pPr>
            <a:lvl5pPr marL="2286000" lvl="4"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5pPr>
            <a:lvl6pPr marL="2743200" lvl="5"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6pPr>
            <a:lvl7pPr marL="3200400" lvl="6"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7pPr>
            <a:lvl8pPr marL="3657600" lvl="7"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8pPr>
            <a:lvl9pPr marL="4114800" lvl="8" indent="-323850">
              <a:lnSpc>
                <a:spcPct val="100000"/>
              </a:lnSpc>
              <a:spcBef>
                <a:spcPts val="0"/>
              </a:spcBef>
              <a:spcAft>
                <a:spcPts val="0"/>
              </a:spcAft>
              <a:buClr>
                <a:schemeClr val="dk2"/>
              </a:buClr>
              <a:buSzPts val="1500"/>
              <a:buFont typeface="Titillium Web"/>
              <a:buChar char="■"/>
              <a:defRPr sz="1500">
                <a:solidFill>
                  <a:schemeClr val="dk2"/>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04"/>
        <p:cNvGrpSpPr/>
        <p:nvPr/>
      </p:nvGrpSpPr>
      <p:grpSpPr>
        <a:xfrm>
          <a:off x="0" y="0"/>
          <a:ext cx="0" cy="0"/>
          <a:chOff x="0" y="0"/>
          <a:chExt cx="0" cy="0"/>
        </a:xfrm>
      </p:grpSpPr>
      <p:sp>
        <p:nvSpPr>
          <p:cNvPr id="705" name="Google Shape;705;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06" name="Google Shape;706;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hyperlink" Target="https://fonts.google.com/specimen/Titillium+We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6"/>
          <p:cNvSpPr/>
          <p:nvPr/>
        </p:nvSpPr>
        <p:spPr>
          <a:xfrm>
            <a:off x="126066" y="1720379"/>
            <a:ext cx="6416833" cy="19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txBox="1">
            <a:spLocks noGrp="1"/>
          </p:cNvSpPr>
          <p:nvPr>
            <p:ph type="ctrTitle"/>
          </p:nvPr>
        </p:nvSpPr>
        <p:spPr>
          <a:xfrm>
            <a:off x="1987891" y="1720492"/>
            <a:ext cx="4501027" cy="1803600"/>
          </a:xfrm>
          <a:prstGeom prst="rect">
            <a:avLst/>
          </a:prstGeom>
        </p:spPr>
        <p:txBody>
          <a:bodyPr spcFirstLastPara="1" wrap="square" lIns="91425" tIns="91425" rIns="91425" bIns="91425" anchor="ctr" anchorCtr="0">
            <a:noAutofit/>
          </a:bodyPr>
          <a:lstStyle/>
          <a:p>
            <a:r>
              <a:rPr lang="de"/>
              <a:t>19MAT105 </a:t>
            </a:r>
            <a:br>
              <a:rPr lang="de"/>
            </a:br>
            <a:r>
              <a:rPr lang="de"/>
              <a:t>EVALUATION-4 </a:t>
            </a:r>
          </a:p>
        </p:txBody>
      </p:sp>
      <p:sp>
        <p:nvSpPr>
          <p:cNvPr id="714" name="Google Shape;714;p36"/>
          <p:cNvSpPr txBox="1">
            <a:spLocks noGrp="1"/>
          </p:cNvSpPr>
          <p:nvPr>
            <p:ph type="subTitle" idx="1"/>
          </p:nvPr>
        </p:nvSpPr>
        <p:spPr>
          <a:xfrm>
            <a:off x="1769376" y="4031058"/>
            <a:ext cx="4343400" cy="522000"/>
          </a:xfrm>
          <a:prstGeom prst="rect">
            <a:avLst/>
          </a:prstGeom>
        </p:spPr>
        <p:txBody>
          <a:bodyPr spcFirstLastPara="1" wrap="square" lIns="91425" tIns="91425" rIns="91425" bIns="91425" anchor="ctr" anchorCtr="0">
            <a:noAutofit/>
          </a:bodyPr>
          <a:lstStyle/>
          <a:p>
            <a:pPr marL="0" indent="0"/>
            <a:r>
              <a:rPr lang="de"/>
              <a:t>ASSIGNMENT-2 </a:t>
            </a:r>
            <a:endParaRPr/>
          </a:p>
        </p:txBody>
      </p:sp>
      <p:sp>
        <p:nvSpPr>
          <p:cNvPr id="715" name="Google Shape;715;p36"/>
          <p:cNvSpPr/>
          <p:nvPr/>
        </p:nvSpPr>
        <p:spPr>
          <a:xfrm>
            <a:off x="7215876" y="2185211"/>
            <a:ext cx="811035" cy="810978"/>
          </a:xfrm>
          <a:custGeom>
            <a:avLst/>
            <a:gdLst/>
            <a:ahLst/>
            <a:cxnLst/>
            <a:rect l="l" t="t" r="r" b="b"/>
            <a:pathLst>
              <a:path w="22956" h="22956" extrusionOk="0">
                <a:moveTo>
                  <a:pt x="0" y="1"/>
                </a:moveTo>
                <a:lnTo>
                  <a:pt x="0" y="22956"/>
                </a:lnTo>
                <a:lnTo>
                  <a:pt x="22956" y="2295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7290739" y="2110350"/>
            <a:ext cx="811035" cy="810978"/>
          </a:xfrm>
          <a:custGeom>
            <a:avLst/>
            <a:gdLst/>
            <a:ahLst/>
            <a:cxnLst/>
            <a:rect l="l" t="t" r="r" b="b"/>
            <a:pathLst>
              <a:path w="22956" h="22956" fill="none" extrusionOk="0">
                <a:moveTo>
                  <a:pt x="1" y="0"/>
                </a:moveTo>
                <a:lnTo>
                  <a:pt x="22956" y="0"/>
                </a:lnTo>
                <a:lnTo>
                  <a:pt x="22956" y="22956"/>
                </a:lnTo>
                <a:lnTo>
                  <a:pt x="1" y="22956"/>
                </a:lnTo>
                <a:close/>
              </a:path>
            </a:pathLst>
          </a:custGeom>
          <a:no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36"/>
          <p:cNvGrpSpPr/>
          <p:nvPr/>
        </p:nvGrpSpPr>
        <p:grpSpPr>
          <a:xfrm>
            <a:off x="5791358" y="1320258"/>
            <a:ext cx="818325" cy="128700"/>
            <a:chOff x="3124650" y="1141300"/>
            <a:chExt cx="818325" cy="128700"/>
          </a:xfrm>
        </p:grpSpPr>
        <p:sp>
          <p:nvSpPr>
            <p:cNvPr id="718" name="Google Shape;718;p36"/>
            <p:cNvSpPr/>
            <p:nvPr/>
          </p:nvSpPr>
          <p:spPr>
            <a:xfrm>
              <a:off x="3124650"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3295406"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466163"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636919"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807675"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3" name="Google Shape;723;p36"/>
          <p:cNvCxnSpPr/>
          <p:nvPr/>
        </p:nvCxnSpPr>
        <p:spPr>
          <a:xfrm>
            <a:off x="1766453" y="4075128"/>
            <a:ext cx="1741500" cy="0"/>
          </a:xfrm>
          <a:prstGeom prst="straightConnector1">
            <a:avLst/>
          </a:prstGeom>
          <a:noFill/>
          <a:ln w="19050" cap="flat" cmpd="sng">
            <a:solidFill>
              <a:schemeClr val="accent3"/>
            </a:solidFill>
            <a:prstDash val="solid"/>
            <a:round/>
            <a:headEnd type="none" w="med" len="med"/>
            <a:tailEnd type="none" w="med" len="med"/>
          </a:ln>
        </p:spPr>
      </p:cxnSp>
      <p:grpSp>
        <p:nvGrpSpPr>
          <p:cNvPr id="724" name="Google Shape;724;p36"/>
          <p:cNvGrpSpPr/>
          <p:nvPr/>
        </p:nvGrpSpPr>
        <p:grpSpPr>
          <a:xfrm>
            <a:off x="7505459" y="2266762"/>
            <a:ext cx="381620" cy="498154"/>
            <a:chOff x="5349175" y="2971000"/>
            <a:chExt cx="304225" cy="397125"/>
          </a:xfrm>
        </p:grpSpPr>
        <p:sp>
          <p:nvSpPr>
            <p:cNvPr id="725" name="Google Shape;725;p36"/>
            <p:cNvSpPr/>
            <p:nvPr/>
          </p:nvSpPr>
          <p:spPr>
            <a:xfrm>
              <a:off x="5349175" y="2971000"/>
              <a:ext cx="304225" cy="397125"/>
            </a:xfrm>
            <a:custGeom>
              <a:avLst/>
              <a:gdLst/>
              <a:ahLst/>
              <a:cxnLst/>
              <a:rect l="l" t="t" r="r" b="b"/>
              <a:pathLst>
                <a:path w="12169" h="15885" extrusionOk="0">
                  <a:moveTo>
                    <a:pt x="8799" y="621"/>
                  </a:moveTo>
                  <a:lnTo>
                    <a:pt x="10490" y="5121"/>
                  </a:lnTo>
                  <a:cubicBezTo>
                    <a:pt x="10537" y="5240"/>
                    <a:pt x="10573" y="5348"/>
                    <a:pt x="10609" y="5467"/>
                  </a:cubicBezTo>
                  <a:cubicBezTo>
                    <a:pt x="10275" y="5669"/>
                    <a:pt x="9930" y="5800"/>
                    <a:pt x="9549" y="5871"/>
                  </a:cubicBezTo>
                  <a:cubicBezTo>
                    <a:pt x="9293" y="5926"/>
                    <a:pt x="9031" y="5952"/>
                    <a:pt x="8762" y="5952"/>
                  </a:cubicBezTo>
                  <a:cubicBezTo>
                    <a:pt x="7968" y="5952"/>
                    <a:pt x="7120" y="5718"/>
                    <a:pt x="6239" y="5264"/>
                  </a:cubicBezTo>
                  <a:cubicBezTo>
                    <a:pt x="5158" y="4704"/>
                    <a:pt x="4224" y="4530"/>
                    <a:pt x="3483" y="4530"/>
                  </a:cubicBezTo>
                  <a:cubicBezTo>
                    <a:pt x="3091" y="4530"/>
                    <a:pt x="2753" y="4579"/>
                    <a:pt x="2477" y="4645"/>
                  </a:cubicBezTo>
                  <a:cubicBezTo>
                    <a:pt x="2251" y="4705"/>
                    <a:pt x="2012" y="4776"/>
                    <a:pt x="1798" y="4871"/>
                  </a:cubicBezTo>
                  <a:lnTo>
                    <a:pt x="3394" y="621"/>
                  </a:lnTo>
                  <a:close/>
                  <a:moveTo>
                    <a:pt x="3506" y="5159"/>
                  </a:moveTo>
                  <a:cubicBezTo>
                    <a:pt x="4172" y="5159"/>
                    <a:pt x="4993" y="5324"/>
                    <a:pt x="5953" y="5824"/>
                  </a:cubicBezTo>
                  <a:cubicBezTo>
                    <a:pt x="7061" y="6407"/>
                    <a:pt x="8025" y="6586"/>
                    <a:pt x="8775" y="6586"/>
                  </a:cubicBezTo>
                  <a:cubicBezTo>
                    <a:pt x="9097" y="6586"/>
                    <a:pt x="9406" y="6550"/>
                    <a:pt x="9716" y="6491"/>
                  </a:cubicBezTo>
                  <a:cubicBezTo>
                    <a:pt x="10073" y="6407"/>
                    <a:pt x="10418" y="6288"/>
                    <a:pt x="10740" y="6122"/>
                  </a:cubicBezTo>
                  <a:lnTo>
                    <a:pt x="10740" y="6122"/>
                  </a:lnTo>
                  <a:cubicBezTo>
                    <a:pt x="10835" y="6943"/>
                    <a:pt x="10704" y="7788"/>
                    <a:pt x="10347" y="8538"/>
                  </a:cubicBezTo>
                  <a:cubicBezTo>
                    <a:pt x="9728" y="9836"/>
                    <a:pt x="8513" y="10753"/>
                    <a:pt x="7084" y="10979"/>
                  </a:cubicBezTo>
                  <a:cubicBezTo>
                    <a:pt x="6757" y="11027"/>
                    <a:pt x="6427" y="11051"/>
                    <a:pt x="6096" y="11051"/>
                  </a:cubicBezTo>
                  <a:cubicBezTo>
                    <a:pt x="5766" y="11051"/>
                    <a:pt x="5435" y="11027"/>
                    <a:pt x="5108" y="10979"/>
                  </a:cubicBezTo>
                  <a:cubicBezTo>
                    <a:pt x="2643" y="10586"/>
                    <a:pt x="1012" y="8205"/>
                    <a:pt x="1524" y="5764"/>
                  </a:cubicBezTo>
                  <a:cubicBezTo>
                    <a:pt x="1660" y="5658"/>
                    <a:pt x="2348" y="5159"/>
                    <a:pt x="3506" y="5159"/>
                  </a:cubicBezTo>
                  <a:close/>
                  <a:moveTo>
                    <a:pt x="6406" y="11658"/>
                  </a:moveTo>
                  <a:lnTo>
                    <a:pt x="6406" y="13753"/>
                  </a:lnTo>
                  <a:cubicBezTo>
                    <a:pt x="6406" y="14182"/>
                    <a:pt x="6656" y="14575"/>
                    <a:pt x="7061" y="14742"/>
                  </a:cubicBezTo>
                  <a:lnTo>
                    <a:pt x="8323" y="15277"/>
                  </a:lnTo>
                  <a:lnTo>
                    <a:pt x="3858" y="15277"/>
                  </a:lnTo>
                  <a:lnTo>
                    <a:pt x="5132" y="14742"/>
                  </a:lnTo>
                  <a:cubicBezTo>
                    <a:pt x="5525" y="14575"/>
                    <a:pt x="5787" y="14182"/>
                    <a:pt x="5787" y="13753"/>
                  </a:cubicBezTo>
                  <a:lnTo>
                    <a:pt x="5787" y="11658"/>
                  </a:lnTo>
                  <a:cubicBezTo>
                    <a:pt x="5894" y="11658"/>
                    <a:pt x="5989" y="11670"/>
                    <a:pt x="6096" y="11670"/>
                  </a:cubicBezTo>
                  <a:cubicBezTo>
                    <a:pt x="6203" y="11670"/>
                    <a:pt x="6299" y="11670"/>
                    <a:pt x="6406" y="11658"/>
                  </a:cubicBezTo>
                  <a:close/>
                  <a:moveTo>
                    <a:pt x="3152" y="1"/>
                  </a:moveTo>
                  <a:cubicBezTo>
                    <a:pt x="3022" y="1"/>
                    <a:pt x="2915" y="81"/>
                    <a:pt x="2882" y="204"/>
                  </a:cubicBezTo>
                  <a:lnTo>
                    <a:pt x="1108" y="4907"/>
                  </a:lnTo>
                  <a:cubicBezTo>
                    <a:pt x="0" y="7860"/>
                    <a:pt x="1881" y="11086"/>
                    <a:pt x="5001" y="11586"/>
                  </a:cubicBezTo>
                  <a:lnTo>
                    <a:pt x="5156" y="11598"/>
                  </a:lnTo>
                  <a:lnTo>
                    <a:pt x="5156" y="13753"/>
                  </a:lnTo>
                  <a:cubicBezTo>
                    <a:pt x="5144" y="13932"/>
                    <a:pt x="5037" y="14087"/>
                    <a:pt x="4882" y="14158"/>
                  </a:cubicBezTo>
                  <a:lnTo>
                    <a:pt x="3453" y="14754"/>
                  </a:lnTo>
                  <a:cubicBezTo>
                    <a:pt x="2858" y="15004"/>
                    <a:pt x="3036" y="15885"/>
                    <a:pt x="3679" y="15885"/>
                  </a:cubicBezTo>
                  <a:lnTo>
                    <a:pt x="8489" y="15885"/>
                  </a:lnTo>
                  <a:cubicBezTo>
                    <a:pt x="9120" y="15885"/>
                    <a:pt x="9299" y="15004"/>
                    <a:pt x="8716" y="14754"/>
                  </a:cubicBezTo>
                  <a:lnTo>
                    <a:pt x="7287" y="14158"/>
                  </a:lnTo>
                  <a:cubicBezTo>
                    <a:pt x="7120" y="14087"/>
                    <a:pt x="7013" y="13932"/>
                    <a:pt x="7013" y="13753"/>
                  </a:cubicBezTo>
                  <a:lnTo>
                    <a:pt x="7013" y="11598"/>
                  </a:lnTo>
                  <a:lnTo>
                    <a:pt x="7168" y="11586"/>
                  </a:lnTo>
                  <a:cubicBezTo>
                    <a:pt x="10287" y="11086"/>
                    <a:pt x="12168" y="7860"/>
                    <a:pt x="11061" y="4907"/>
                  </a:cubicBezTo>
                  <a:lnTo>
                    <a:pt x="9311" y="204"/>
                  </a:lnTo>
                  <a:cubicBezTo>
                    <a:pt x="9266" y="81"/>
                    <a:pt x="9159" y="1"/>
                    <a:pt x="9038" y="1"/>
                  </a:cubicBezTo>
                  <a:cubicBezTo>
                    <a:pt x="9030" y="1"/>
                    <a:pt x="9022" y="1"/>
                    <a:pt x="9013" y="2"/>
                  </a:cubicBezTo>
                  <a:lnTo>
                    <a:pt x="3179" y="2"/>
                  </a:lnTo>
                  <a:cubicBezTo>
                    <a:pt x="3170" y="1"/>
                    <a:pt x="3161" y="1"/>
                    <a:pt x="3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5402700" y="3134825"/>
              <a:ext cx="88975" cy="91925"/>
            </a:xfrm>
            <a:custGeom>
              <a:avLst/>
              <a:gdLst/>
              <a:ahLst/>
              <a:cxnLst/>
              <a:rect l="l" t="t" r="r" b="b"/>
              <a:pathLst>
                <a:path w="3559" h="3677" extrusionOk="0">
                  <a:moveTo>
                    <a:pt x="344" y="1"/>
                  </a:moveTo>
                  <a:cubicBezTo>
                    <a:pt x="172" y="1"/>
                    <a:pt x="1" y="124"/>
                    <a:pt x="38" y="354"/>
                  </a:cubicBezTo>
                  <a:cubicBezTo>
                    <a:pt x="145" y="2033"/>
                    <a:pt x="1407" y="3414"/>
                    <a:pt x="3074" y="3676"/>
                  </a:cubicBezTo>
                  <a:lnTo>
                    <a:pt x="3134" y="3676"/>
                  </a:lnTo>
                  <a:cubicBezTo>
                    <a:pt x="3138" y="3676"/>
                    <a:pt x="3142" y="3676"/>
                    <a:pt x="3145" y="3676"/>
                  </a:cubicBezTo>
                  <a:cubicBezTo>
                    <a:pt x="3516" y="3676"/>
                    <a:pt x="3558" y="3116"/>
                    <a:pt x="3181" y="3069"/>
                  </a:cubicBezTo>
                  <a:cubicBezTo>
                    <a:pt x="1800" y="2855"/>
                    <a:pt x="752" y="1712"/>
                    <a:pt x="657" y="319"/>
                  </a:cubicBezTo>
                  <a:cubicBezTo>
                    <a:pt x="657" y="103"/>
                    <a:pt x="500"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5508700" y="3211250"/>
              <a:ext cx="21250" cy="15550"/>
            </a:xfrm>
            <a:custGeom>
              <a:avLst/>
              <a:gdLst/>
              <a:ahLst/>
              <a:cxnLst/>
              <a:rect l="l" t="t" r="r" b="b"/>
              <a:pathLst>
                <a:path w="850" h="622" extrusionOk="0">
                  <a:moveTo>
                    <a:pt x="430" y="0"/>
                  </a:moveTo>
                  <a:cubicBezTo>
                    <a:pt x="84" y="0"/>
                    <a:pt x="1" y="464"/>
                    <a:pt x="311" y="595"/>
                  </a:cubicBezTo>
                  <a:cubicBezTo>
                    <a:pt x="353" y="613"/>
                    <a:pt x="395" y="621"/>
                    <a:pt x="434" y="621"/>
                  </a:cubicBezTo>
                  <a:cubicBezTo>
                    <a:pt x="683" y="621"/>
                    <a:pt x="849" y="301"/>
                    <a:pt x="644" y="95"/>
                  </a:cubicBezTo>
                  <a:cubicBezTo>
                    <a:pt x="584" y="36"/>
                    <a:pt x="513"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7" name="Google Shape;937;p50"/>
          <p:cNvSpPr txBox="1">
            <a:spLocks noGrp="1"/>
          </p:cNvSpPr>
          <p:nvPr>
            <p:ph type="title"/>
          </p:nvPr>
        </p:nvSpPr>
        <p:spPr>
          <a:xfrm>
            <a:off x="1453726" y="2311387"/>
            <a:ext cx="6703483" cy="1014300"/>
          </a:xfrm>
          <a:prstGeom prst="rect">
            <a:avLst/>
          </a:prstGeom>
        </p:spPr>
        <p:txBody>
          <a:bodyPr spcFirstLastPara="1" wrap="square" lIns="91425" tIns="91425" rIns="91425" bIns="91425" anchor="ctr" anchorCtr="0">
            <a:noAutofit/>
          </a:bodyPr>
          <a:lstStyle/>
          <a:p>
            <a:pPr algn="just"/>
            <a:r>
              <a:rPr lang="de" sz="1600">
                <a:solidFill>
                  <a:schemeClr val="tx1"/>
                </a:solidFill>
              </a:rPr>
              <a:t>“In </a:t>
            </a:r>
            <a:r>
              <a:rPr lang="de" sz="1600" err="1">
                <a:solidFill>
                  <a:schemeClr val="tx1"/>
                </a:solidFill>
              </a:rPr>
              <a:t>the</a:t>
            </a:r>
            <a:r>
              <a:rPr lang="de" sz="1600">
                <a:solidFill>
                  <a:schemeClr val="tx1"/>
                </a:solidFill>
              </a:rPr>
              <a:t> </a:t>
            </a:r>
            <a:r>
              <a:rPr lang="de" sz="1600" err="1">
                <a:solidFill>
                  <a:schemeClr val="tx1"/>
                </a:solidFill>
              </a:rPr>
              <a:t>great</a:t>
            </a:r>
            <a:r>
              <a:rPr lang="de" sz="1600">
                <a:solidFill>
                  <a:schemeClr val="tx1"/>
                </a:solidFill>
              </a:rPr>
              <a:t> temple at Benares, </a:t>
            </a:r>
            <a:r>
              <a:rPr lang="de" sz="1600" err="1">
                <a:solidFill>
                  <a:schemeClr val="tx1"/>
                </a:solidFill>
              </a:rPr>
              <a:t>beneath</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dome</a:t>
            </a:r>
            <a:r>
              <a:rPr lang="de" sz="1600">
                <a:solidFill>
                  <a:schemeClr val="tx1"/>
                </a:solidFill>
              </a:rPr>
              <a:t> </a:t>
            </a:r>
            <a:r>
              <a:rPr lang="de" sz="1600" err="1">
                <a:solidFill>
                  <a:schemeClr val="tx1"/>
                </a:solidFill>
              </a:rPr>
              <a:t>which</a:t>
            </a:r>
            <a:r>
              <a:rPr lang="de" sz="1600">
                <a:solidFill>
                  <a:schemeClr val="tx1"/>
                </a:solidFill>
              </a:rPr>
              <a:t> </a:t>
            </a:r>
            <a:r>
              <a:rPr lang="de" sz="1600" err="1">
                <a:solidFill>
                  <a:schemeClr val="tx1"/>
                </a:solidFill>
              </a:rPr>
              <a:t>marks</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centre</a:t>
            </a:r>
            <a:r>
              <a:rPr lang="de" sz="1600">
                <a:solidFill>
                  <a:schemeClr val="tx1"/>
                </a:solidFill>
              </a:rPr>
              <a:t> </a:t>
            </a:r>
            <a:r>
              <a:rPr lang="de" sz="1600" err="1">
                <a:solidFill>
                  <a:schemeClr val="tx1"/>
                </a:solidFill>
              </a:rPr>
              <a:t>of</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world</a:t>
            </a:r>
            <a:r>
              <a:rPr lang="de" sz="1600">
                <a:solidFill>
                  <a:schemeClr val="tx1"/>
                </a:solidFill>
              </a:rPr>
              <a:t>, </a:t>
            </a:r>
            <a:r>
              <a:rPr lang="de" sz="1600" err="1">
                <a:solidFill>
                  <a:schemeClr val="tx1"/>
                </a:solidFill>
              </a:rPr>
              <a:t>rests</a:t>
            </a:r>
            <a:r>
              <a:rPr lang="de" sz="1600">
                <a:solidFill>
                  <a:schemeClr val="tx1"/>
                </a:solidFill>
              </a:rPr>
              <a:t> a</a:t>
            </a:r>
            <a:r>
              <a:rPr lang="de" sz="1800">
                <a:solidFill>
                  <a:schemeClr val="tx1"/>
                </a:solidFill>
              </a:rPr>
              <a:t> </a:t>
            </a:r>
            <a:r>
              <a:rPr lang="de" sz="1600">
                <a:solidFill>
                  <a:schemeClr val="tx1"/>
                </a:solidFill>
              </a:rPr>
              <a:t>brass-</a:t>
            </a:r>
            <a:r>
              <a:rPr lang="de" sz="1600" err="1">
                <a:solidFill>
                  <a:schemeClr val="tx1"/>
                </a:solidFill>
              </a:rPr>
              <a:t>plate</a:t>
            </a:r>
            <a:r>
              <a:rPr lang="de" sz="1600">
                <a:solidFill>
                  <a:schemeClr val="tx1"/>
                </a:solidFill>
              </a:rPr>
              <a:t> in </a:t>
            </a:r>
            <a:r>
              <a:rPr lang="de" sz="1600" err="1">
                <a:solidFill>
                  <a:schemeClr val="tx1"/>
                </a:solidFill>
              </a:rPr>
              <a:t>which</a:t>
            </a:r>
            <a:r>
              <a:rPr lang="de" sz="1600">
                <a:solidFill>
                  <a:schemeClr val="tx1"/>
                </a:solidFill>
              </a:rPr>
              <a:t> </a:t>
            </a:r>
            <a:r>
              <a:rPr lang="de" sz="1600" err="1">
                <a:solidFill>
                  <a:schemeClr val="tx1"/>
                </a:solidFill>
              </a:rPr>
              <a:t>are</a:t>
            </a:r>
            <a:r>
              <a:rPr lang="de" sz="1600">
                <a:solidFill>
                  <a:schemeClr val="tx1"/>
                </a:solidFill>
              </a:rPr>
              <a:t> </a:t>
            </a:r>
            <a:r>
              <a:rPr lang="de" sz="1600" err="1">
                <a:solidFill>
                  <a:schemeClr val="tx1"/>
                </a:solidFill>
              </a:rPr>
              <a:t>fixed</a:t>
            </a:r>
            <a:r>
              <a:rPr lang="de" sz="1600">
                <a:solidFill>
                  <a:schemeClr val="tx1"/>
                </a:solidFill>
              </a:rPr>
              <a:t> </a:t>
            </a:r>
            <a:r>
              <a:rPr lang="de" sz="1600" err="1">
                <a:solidFill>
                  <a:schemeClr val="tx1"/>
                </a:solidFill>
              </a:rPr>
              <a:t>three</a:t>
            </a:r>
            <a:r>
              <a:rPr lang="de" sz="1600">
                <a:solidFill>
                  <a:schemeClr val="tx1"/>
                </a:solidFill>
              </a:rPr>
              <a:t> </a:t>
            </a:r>
            <a:r>
              <a:rPr lang="de" sz="1600" err="1">
                <a:solidFill>
                  <a:schemeClr val="tx1"/>
                </a:solidFill>
              </a:rPr>
              <a:t>diamond</a:t>
            </a:r>
            <a:r>
              <a:rPr lang="de" sz="1600">
                <a:solidFill>
                  <a:schemeClr val="tx1"/>
                </a:solidFill>
              </a:rPr>
              <a:t> </a:t>
            </a:r>
            <a:r>
              <a:rPr lang="de" sz="1600" err="1">
                <a:solidFill>
                  <a:schemeClr val="tx1"/>
                </a:solidFill>
              </a:rPr>
              <a:t>needles</a:t>
            </a:r>
            <a:r>
              <a:rPr lang="de" sz="1600">
                <a:solidFill>
                  <a:schemeClr val="tx1"/>
                </a:solidFill>
              </a:rPr>
              <a:t>, </a:t>
            </a:r>
            <a:r>
              <a:rPr lang="de" sz="1600" err="1">
                <a:solidFill>
                  <a:schemeClr val="tx1"/>
                </a:solidFill>
              </a:rPr>
              <a:t>each</a:t>
            </a:r>
            <a:r>
              <a:rPr lang="de" sz="1600">
                <a:solidFill>
                  <a:schemeClr val="tx1"/>
                </a:solidFill>
              </a:rPr>
              <a:t> a </a:t>
            </a:r>
            <a:r>
              <a:rPr lang="de" sz="1600" err="1">
                <a:solidFill>
                  <a:schemeClr val="tx1"/>
                </a:solidFill>
              </a:rPr>
              <a:t>cubit</a:t>
            </a:r>
            <a:r>
              <a:rPr lang="de" sz="1600">
                <a:solidFill>
                  <a:schemeClr val="tx1"/>
                </a:solidFill>
              </a:rPr>
              <a:t> high and </a:t>
            </a:r>
            <a:r>
              <a:rPr lang="de" sz="1600" err="1">
                <a:solidFill>
                  <a:schemeClr val="tx1"/>
                </a:solidFill>
              </a:rPr>
              <a:t>as</a:t>
            </a:r>
            <a:r>
              <a:rPr lang="de" sz="1600">
                <a:solidFill>
                  <a:schemeClr val="tx1"/>
                </a:solidFill>
              </a:rPr>
              <a:t> </a:t>
            </a:r>
            <a:r>
              <a:rPr lang="de" sz="1600" err="1">
                <a:solidFill>
                  <a:schemeClr val="tx1"/>
                </a:solidFill>
              </a:rPr>
              <a:t>thick</a:t>
            </a:r>
            <a:r>
              <a:rPr lang="de" sz="1600">
                <a:solidFill>
                  <a:schemeClr val="tx1"/>
                </a:solidFill>
              </a:rPr>
              <a:t> </a:t>
            </a:r>
            <a:r>
              <a:rPr lang="de" sz="1600" err="1">
                <a:solidFill>
                  <a:schemeClr val="tx1"/>
                </a:solidFill>
              </a:rPr>
              <a:t>as</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body</a:t>
            </a:r>
            <a:r>
              <a:rPr lang="de" sz="1600">
                <a:solidFill>
                  <a:schemeClr val="tx1"/>
                </a:solidFill>
              </a:rPr>
              <a:t> </a:t>
            </a:r>
            <a:r>
              <a:rPr lang="de" sz="1600" err="1">
                <a:solidFill>
                  <a:schemeClr val="tx1"/>
                </a:solidFill>
              </a:rPr>
              <a:t>of</a:t>
            </a:r>
            <a:r>
              <a:rPr lang="de" sz="1600">
                <a:solidFill>
                  <a:schemeClr val="tx1"/>
                </a:solidFill>
              </a:rPr>
              <a:t> a </a:t>
            </a:r>
            <a:r>
              <a:rPr lang="de" sz="1600" err="1">
                <a:solidFill>
                  <a:schemeClr val="tx1"/>
                </a:solidFill>
              </a:rPr>
              <a:t>bee</a:t>
            </a:r>
            <a:r>
              <a:rPr lang="de" sz="1600">
                <a:solidFill>
                  <a:schemeClr val="tx1"/>
                </a:solidFill>
              </a:rPr>
              <a:t>. On </a:t>
            </a:r>
            <a:r>
              <a:rPr lang="de" sz="1600" err="1">
                <a:solidFill>
                  <a:schemeClr val="tx1"/>
                </a:solidFill>
              </a:rPr>
              <a:t>one</a:t>
            </a:r>
            <a:r>
              <a:rPr lang="de" sz="1600">
                <a:solidFill>
                  <a:schemeClr val="tx1"/>
                </a:solidFill>
              </a:rPr>
              <a:t> </a:t>
            </a:r>
            <a:r>
              <a:rPr lang="de" sz="1600" err="1">
                <a:solidFill>
                  <a:schemeClr val="tx1"/>
                </a:solidFill>
              </a:rPr>
              <a:t>of</a:t>
            </a:r>
            <a:r>
              <a:rPr lang="de" sz="1600">
                <a:solidFill>
                  <a:schemeClr val="tx1"/>
                </a:solidFill>
              </a:rPr>
              <a:t> </a:t>
            </a:r>
            <a:r>
              <a:rPr lang="de" sz="1600" err="1">
                <a:solidFill>
                  <a:schemeClr val="tx1"/>
                </a:solidFill>
              </a:rPr>
              <a:t>these</a:t>
            </a:r>
            <a:r>
              <a:rPr lang="de" sz="1600">
                <a:solidFill>
                  <a:schemeClr val="tx1"/>
                </a:solidFill>
              </a:rPr>
              <a:t> </a:t>
            </a:r>
            <a:r>
              <a:rPr lang="de" sz="1600" err="1">
                <a:solidFill>
                  <a:schemeClr val="tx1"/>
                </a:solidFill>
              </a:rPr>
              <a:t>needles</a:t>
            </a:r>
            <a:r>
              <a:rPr lang="de" sz="1600">
                <a:solidFill>
                  <a:schemeClr val="tx1"/>
                </a:solidFill>
              </a:rPr>
              <a:t>, at </a:t>
            </a:r>
            <a:r>
              <a:rPr lang="de" sz="1600" err="1">
                <a:solidFill>
                  <a:schemeClr val="tx1"/>
                </a:solidFill>
              </a:rPr>
              <a:t>the</a:t>
            </a:r>
            <a:r>
              <a:rPr lang="de" sz="1600">
                <a:solidFill>
                  <a:schemeClr val="tx1"/>
                </a:solidFill>
              </a:rPr>
              <a:t> </a:t>
            </a:r>
            <a:r>
              <a:rPr lang="de" sz="1600" err="1">
                <a:solidFill>
                  <a:schemeClr val="tx1"/>
                </a:solidFill>
              </a:rPr>
              <a:t>creation</a:t>
            </a:r>
            <a:r>
              <a:rPr lang="de" sz="1600">
                <a:solidFill>
                  <a:schemeClr val="tx1"/>
                </a:solidFill>
              </a:rPr>
              <a:t>, </a:t>
            </a:r>
            <a:r>
              <a:rPr lang="de" sz="1600" err="1">
                <a:solidFill>
                  <a:schemeClr val="tx1"/>
                </a:solidFill>
              </a:rPr>
              <a:t>God</a:t>
            </a:r>
            <a:r>
              <a:rPr lang="de" sz="1600">
                <a:solidFill>
                  <a:schemeClr val="tx1"/>
                </a:solidFill>
              </a:rPr>
              <a:t> </a:t>
            </a:r>
            <a:r>
              <a:rPr lang="de" sz="1600" err="1">
                <a:solidFill>
                  <a:schemeClr val="tx1"/>
                </a:solidFill>
              </a:rPr>
              <a:t>placed</a:t>
            </a:r>
            <a:r>
              <a:rPr lang="de" sz="1600">
                <a:solidFill>
                  <a:schemeClr val="tx1"/>
                </a:solidFill>
              </a:rPr>
              <a:t> </a:t>
            </a:r>
            <a:r>
              <a:rPr lang="de" sz="1600" err="1">
                <a:solidFill>
                  <a:schemeClr val="tx1"/>
                </a:solidFill>
              </a:rPr>
              <a:t>sixty-four</a:t>
            </a:r>
            <a:r>
              <a:rPr lang="de" sz="1600">
                <a:solidFill>
                  <a:schemeClr val="tx1"/>
                </a:solidFill>
              </a:rPr>
              <a:t> </a:t>
            </a:r>
            <a:r>
              <a:rPr lang="de" sz="1600" err="1">
                <a:solidFill>
                  <a:schemeClr val="tx1"/>
                </a:solidFill>
              </a:rPr>
              <a:t>discs</a:t>
            </a:r>
            <a:r>
              <a:rPr lang="de" sz="1600">
                <a:solidFill>
                  <a:schemeClr val="tx1"/>
                </a:solidFill>
              </a:rPr>
              <a:t> </a:t>
            </a:r>
            <a:r>
              <a:rPr lang="de" sz="1600" err="1">
                <a:solidFill>
                  <a:schemeClr val="tx1"/>
                </a:solidFill>
              </a:rPr>
              <a:t>of</a:t>
            </a:r>
            <a:r>
              <a:rPr lang="de" sz="1600">
                <a:solidFill>
                  <a:schemeClr val="tx1"/>
                </a:solidFill>
              </a:rPr>
              <a:t> pure </a:t>
            </a:r>
            <a:r>
              <a:rPr lang="de" sz="1600" err="1">
                <a:solidFill>
                  <a:schemeClr val="tx1"/>
                </a:solidFill>
              </a:rPr>
              <a:t>gold</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largest</a:t>
            </a:r>
            <a:r>
              <a:rPr lang="de" sz="1600">
                <a:solidFill>
                  <a:schemeClr val="tx1"/>
                </a:solidFill>
              </a:rPr>
              <a:t> </a:t>
            </a:r>
            <a:r>
              <a:rPr lang="de" sz="1600" err="1">
                <a:solidFill>
                  <a:schemeClr val="tx1"/>
                </a:solidFill>
              </a:rPr>
              <a:t>disc</a:t>
            </a:r>
            <a:r>
              <a:rPr lang="de" sz="1600">
                <a:solidFill>
                  <a:schemeClr val="tx1"/>
                </a:solidFill>
              </a:rPr>
              <a:t> </a:t>
            </a:r>
            <a:r>
              <a:rPr lang="de" sz="1600" err="1">
                <a:solidFill>
                  <a:schemeClr val="tx1"/>
                </a:solidFill>
              </a:rPr>
              <a:t>resting</a:t>
            </a:r>
            <a:r>
              <a:rPr lang="de" sz="1600">
                <a:solidFill>
                  <a:schemeClr val="tx1"/>
                </a:solidFill>
              </a:rPr>
              <a:t> on </a:t>
            </a:r>
            <a:r>
              <a:rPr lang="de" sz="1600" err="1">
                <a:solidFill>
                  <a:schemeClr val="tx1"/>
                </a:solidFill>
              </a:rPr>
              <a:t>the</a:t>
            </a:r>
            <a:r>
              <a:rPr lang="de" sz="1600">
                <a:solidFill>
                  <a:schemeClr val="tx1"/>
                </a:solidFill>
              </a:rPr>
              <a:t> brass </a:t>
            </a:r>
            <a:r>
              <a:rPr lang="de" sz="1600" err="1">
                <a:solidFill>
                  <a:schemeClr val="tx1"/>
                </a:solidFill>
              </a:rPr>
              <a:t>plate</a:t>
            </a:r>
            <a:r>
              <a:rPr lang="de" sz="1600">
                <a:solidFill>
                  <a:schemeClr val="tx1"/>
                </a:solidFill>
              </a:rPr>
              <a:t>, and </a:t>
            </a:r>
            <a:r>
              <a:rPr lang="de" sz="1600" err="1">
                <a:solidFill>
                  <a:schemeClr val="tx1"/>
                </a:solidFill>
              </a:rPr>
              <a:t>the</a:t>
            </a:r>
            <a:r>
              <a:rPr lang="de" sz="1600">
                <a:solidFill>
                  <a:schemeClr val="tx1"/>
                </a:solidFill>
              </a:rPr>
              <a:t> </a:t>
            </a:r>
            <a:r>
              <a:rPr lang="de" sz="1600" err="1">
                <a:solidFill>
                  <a:schemeClr val="tx1"/>
                </a:solidFill>
              </a:rPr>
              <a:t>others</a:t>
            </a:r>
            <a:r>
              <a:rPr lang="de" sz="1600">
                <a:solidFill>
                  <a:schemeClr val="tx1"/>
                </a:solidFill>
              </a:rPr>
              <a:t> </a:t>
            </a:r>
            <a:r>
              <a:rPr lang="de" sz="1600" err="1">
                <a:solidFill>
                  <a:schemeClr val="tx1"/>
                </a:solidFill>
              </a:rPr>
              <a:t>getting</a:t>
            </a:r>
            <a:r>
              <a:rPr lang="de" sz="1600">
                <a:solidFill>
                  <a:schemeClr val="tx1"/>
                </a:solidFill>
              </a:rPr>
              <a:t> </a:t>
            </a:r>
            <a:r>
              <a:rPr lang="de" sz="1600" err="1">
                <a:solidFill>
                  <a:schemeClr val="tx1"/>
                </a:solidFill>
              </a:rPr>
              <a:t>smaller</a:t>
            </a:r>
            <a:r>
              <a:rPr lang="de" sz="1600">
                <a:solidFill>
                  <a:schemeClr val="tx1"/>
                </a:solidFill>
              </a:rPr>
              <a:t> and </a:t>
            </a:r>
            <a:r>
              <a:rPr lang="de" sz="1600" err="1">
                <a:solidFill>
                  <a:schemeClr val="tx1"/>
                </a:solidFill>
              </a:rPr>
              <a:t>smaller</a:t>
            </a:r>
            <a:r>
              <a:rPr lang="de" sz="1600">
                <a:solidFill>
                  <a:schemeClr val="tx1"/>
                </a:solidFill>
              </a:rPr>
              <a:t> </a:t>
            </a:r>
            <a:r>
              <a:rPr lang="de" sz="1600" err="1">
                <a:solidFill>
                  <a:schemeClr val="tx1"/>
                </a:solidFill>
              </a:rPr>
              <a:t>up</a:t>
            </a:r>
            <a:r>
              <a:rPr lang="de" sz="1600">
                <a:solidFill>
                  <a:schemeClr val="tx1"/>
                </a:solidFill>
              </a:rPr>
              <a:t> </a:t>
            </a:r>
            <a:r>
              <a:rPr lang="de" sz="1600" err="1">
                <a:solidFill>
                  <a:schemeClr val="tx1"/>
                </a:solidFill>
              </a:rPr>
              <a:t>to</a:t>
            </a:r>
            <a:r>
              <a:rPr lang="de" sz="1600">
                <a:solidFill>
                  <a:schemeClr val="tx1"/>
                </a:solidFill>
              </a:rPr>
              <a:t> </a:t>
            </a:r>
            <a:r>
              <a:rPr lang="de" sz="1600" err="1">
                <a:solidFill>
                  <a:schemeClr val="tx1"/>
                </a:solidFill>
              </a:rPr>
              <a:t>the</a:t>
            </a:r>
            <a:r>
              <a:rPr lang="de" sz="1600">
                <a:solidFill>
                  <a:schemeClr val="tx1"/>
                </a:solidFill>
              </a:rPr>
              <a:t> top </a:t>
            </a:r>
            <a:r>
              <a:rPr lang="de" sz="1600" err="1">
                <a:solidFill>
                  <a:schemeClr val="tx1"/>
                </a:solidFill>
              </a:rPr>
              <a:t>one</a:t>
            </a:r>
            <a:r>
              <a:rPr lang="de" sz="1600">
                <a:solidFill>
                  <a:schemeClr val="tx1"/>
                </a:solidFill>
              </a:rPr>
              <a:t>. This </a:t>
            </a:r>
            <a:r>
              <a:rPr lang="de" sz="1600" err="1">
                <a:solidFill>
                  <a:schemeClr val="tx1"/>
                </a:solidFill>
              </a:rPr>
              <a:t>is</a:t>
            </a:r>
            <a:r>
              <a:rPr lang="de" sz="1600">
                <a:solidFill>
                  <a:schemeClr val="tx1"/>
                </a:solidFill>
              </a:rPr>
              <a:t> </a:t>
            </a:r>
            <a:r>
              <a:rPr lang="de" sz="1600" err="1">
                <a:solidFill>
                  <a:schemeClr val="tx1"/>
                </a:solidFill>
              </a:rPr>
              <a:t>the</a:t>
            </a:r>
            <a:r>
              <a:rPr lang="de" sz="1600">
                <a:solidFill>
                  <a:schemeClr val="tx1"/>
                </a:solidFill>
              </a:rPr>
              <a:t> Tower </a:t>
            </a:r>
            <a:r>
              <a:rPr lang="de" sz="1600" err="1">
                <a:solidFill>
                  <a:schemeClr val="tx1"/>
                </a:solidFill>
              </a:rPr>
              <a:t>of</a:t>
            </a:r>
            <a:r>
              <a:rPr lang="de" sz="1600">
                <a:solidFill>
                  <a:schemeClr val="tx1"/>
                </a:solidFill>
              </a:rPr>
              <a:t> </a:t>
            </a:r>
            <a:r>
              <a:rPr lang="de" sz="1600" err="1">
                <a:solidFill>
                  <a:schemeClr val="tx1"/>
                </a:solidFill>
              </a:rPr>
              <a:t>Bramah</a:t>
            </a:r>
            <a:r>
              <a:rPr lang="de" sz="1600">
                <a:solidFill>
                  <a:schemeClr val="tx1"/>
                </a:solidFill>
              </a:rPr>
              <a:t>. Day and </a:t>
            </a:r>
            <a:r>
              <a:rPr lang="de" sz="1600" err="1">
                <a:solidFill>
                  <a:schemeClr val="tx1"/>
                </a:solidFill>
              </a:rPr>
              <a:t>night</a:t>
            </a:r>
            <a:r>
              <a:rPr lang="de" sz="1600">
                <a:solidFill>
                  <a:schemeClr val="tx1"/>
                </a:solidFill>
              </a:rPr>
              <a:t> </a:t>
            </a:r>
            <a:r>
              <a:rPr lang="de" sz="1600" err="1">
                <a:solidFill>
                  <a:schemeClr val="tx1"/>
                </a:solidFill>
              </a:rPr>
              <a:t>unceasingly</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priests</a:t>
            </a:r>
            <a:r>
              <a:rPr lang="de" sz="1600">
                <a:solidFill>
                  <a:schemeClr val="tx1"/>
                </a:solidFill>
              </a:rPr>
              <a:t> </a:t>
            </a:r>
            <a:r>
              <a:rPr lang="de" sz="1600" err="1">
                <a:solidFill>
                  <a:schemeClr val="tx1"/>
                </a:solidFill>
              </a:rPr>
              <a:t>transfer</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discs</a:t>
            </a:r>
            <a:r>
              <a:rPr lang="de" sz="1600">
                <a:solidFill>
                  <a:schemeClr val="tx1"/>
                </a:solidFill>
              </a:rPr>
              <a:t> </a:t>
            </a:r>
            <a:r>
              <a:rPr lang="de" sz="1600" err="1">
                <a:solidFill>
                  <a:schemeClr val="tx1"/>
                </a:solidFill>
              </a:rPr>
              <a:t>from</a:t>
            </a:r>
            <a:r>
              <a:rPr lang="de" sz="1600">
                <a:solidFill>
                  <a:schemeClr val="tx1"/>
                </a:solidFill>
              </a:rPr>
              <a:t> </a:t>
            </a:r>
            <a:r>
              <a:rPr lang="de" sz="1600" err="1">
                <a:solidFill>
                  <a:schemeClr val="tx1"/>
                </a:solidFill>
              </a:rPr>
              <a:t>one</a:t>
            </a:r>
            <a:r>
              <a:rPr lang="de" sz="1600">
                <a:solidFill>
                  <a:schemeClr val="tx1"/>
                </a:solidFill>
              </a:rPr>
              <a:t> </a:t>
            </a:r>
            <a:r>
              <a:rPr lang="de" sz="1600" err="1">
                <a:solidFill>
                  <a:schemeClr val="tx1"/>
                </a:solidFill>
              </a:rPr>
              <a:t>diamond</a:t>
            </a:r>
            <a:r>
              <a:rPr lang="de" sz="1600">
                <a:solidFill>
                  <a:schemeClr val="tx1"/>
                </a:solidFill>
              </a:rPr>
              <a:t> </a:t>
            </a:r>
            <a:r>
              <a:rPr lang="de" sz="1600" err="1">
                <a:solidFill>
                  <a:schemeClr val="tx1"/>
                </a:solidFill>
              </a:rPr>
              <a:t>needle</a:t>
            </a:r>
            <a:r>
              <a:rPr lang="de" sz="1600">
                <a:solidFill>
                  <a:schemeClr val="tx1"/>
                </a:solidFill>
              </a:rPr>
              <a:t> </a:t>
            </a:r>
            <a:r>
              <a:rPr lang="de" sz="1600" err="1">
                <a:solidFill>
                  <a:schemeClr val="tx1"/>
                </a:solidFill>
              </a:rPr>
              <a:t>to</a:t>
            </a:r>
            <a:r>
              <a:rPr lang="de" sz="1600">
                <a:solidFill>
                  <a:schemeClr val="tx1"/>
                </a:solidFill>
              </a:rPr>
              <a:t> </a:t>
            </a:r>
            <a:r>
              <a:rPr lang="de" sz="1600" err="1">
                <a:solidFill>
                  <a:schemeClr val="tx1"/>
                </a:solidFill>
              </a:rPr>
              <a:t>another</a:t>
            </a:r>
            <a:r>
              <a:rPr lang="de" sz="1600">
                <a:solidFill>
                  <a:schemeClr val="tx1"/>
                </a:solidFill>
              </a:rPr>
              <a:t> </a:t>
            </a:r>
            <a:r>
              <a:rPr lang="de" sz="1600" err="1">
                <a:solidFill>
                  <a:schemeClr val="tx1"/>
                </a:solidFill>
              </a:rPr>
              <a:t>according</a:t>
            </a:r>
            <a:r>
              <a:rPr lang="de" sz="1600">
                <a:solidFill>
                  <a:schemeClr val="tx1"/>
                </a:solidFill>
              </a:rPr>
              <a:t> </a:t>
            </a:r>
            <a:r>
              <a:rPr lang="de" sz="1600" err="1">
                <a:solidFill>
                  <a:schemeClr val="tx1"/>
                </a:solidFill>
              </a:rPr>
              <a:t>to</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fixed</a:t>
            </a:r>
            <a:r>
              <a:rPr lang="de" sz="1600">
                <a:solidFill>
                  <a:schemeClr val="tx1"/>
                </a:solidFill>
              </a:rPr>
              <a:t> and </a:t>
            </a:r>
            <a:r>
              <a:rPr lang="de" sz="1600" err="1">
                <a:solidFill>
                  <a:schemeClr val="tx1"/>
                </a:solidFill>
              </a:rPr>
              <a:t>immutable</a:t>
            </a:r>
            <a:r>
              <a:rPr lang="de" sz="1600">
                <a:solidFill>
                  <a:schemeClr val="tx1"/>
                </a:solidFill>
              </a:rPr>
              <a:t> </a:t>
            </a:r>
            <a:r>
              <a:rPr lang="de" sz="1600" err="1">
                <a:solidFill>
                  <a:schemeClr val="tx1"/>
                </a:solidFill>
              </a:rPr>
              <a:t>laws</a:t>
            </a:r>
            <a:r>
              <a:rPr lang="de" sz="1600">
                <a:solidFill>
                  <a:schemeClr val="tx1"/>
                </a:solidFill>
              </a:rPr>
              <a:t> </a:t>
            </a:r>
            <a:r>
              <a:rPr lang="de" sz="1600" err="1">
                <a:solidFill>
                  <a:schemeClr val="tx1"/>
                </a:solidFill>
              </a:rPr>
              <a:t>of</a:t>
            </a:r>
            <a:r>
              <a:rPr lang="de" sz="1600">
                <a:solidFill>
                  <a:schemeClr val="tx1"/>
                </a:solidFill>
              </a:rPr>
              <a:t> </a:t>
            </a:r>
            <a:r>
              <a:rPr lang="de" sz="1600" err="1">
                <a:solidFill>
                  <a:schemeClr val="tx1"/>
                </a:solidFill>
              </a:rPr>
              <a:t>Bramah</a:t>
            </a:r>
            <a:r>
              <a:rPr lang="de" sz="1600">
                <a:solidFill>
                  <a:schemeClr val="tx1"/>
                </a:solidFill>
              </a:rPr>
              <a:t>, </a:t>
            </a:r>
            <a:r>
              <a:rPr lang="de" sz="1600" err="1">
                <a:solidFill>
                  <a:schemeClr val="tx1"/>
                </a:solidFill>
              </a:rPr>
              <a:t>which</a:t>
            </a:r>
            <a:r>
              <a:rPr lang="de" sz="1600">
                <a:solidFill>
                  <a:schemeClr val="tx1"/>
                </a:solidFill>
              </a:rPr>
              <a:t> </a:t>
            </a:r>
            <a:r>
              <a:rPr lang="de" sz="1600" err="1">
                <a:solidFill>
                  <a:schemeClr val="tx1"/>
                </a:solidFill>
              </a:rPr>
              <a:t>require</a:t>
            </a:r>
            <a:r>
              <a:rPr lang="de" sz="1600">
                <a:solidFill>
                  <a:schemeClr val="tx1"/>
                </a:solidFill>
              </a:rPr>
              <a:t> </a:t>
            </a:r>
            <a:r>
              <a:rPr lang="de" sz="1600" err="1">
                <a:solidFill>
                  <a:schemeClr val="tx1"/>
                </a:solidFill>
              </a:rPr>
              <a:t>that</a:t>
            </a:r>
            <a:r>
              <a:rPr lang="de" sz="1600">
                <a:solidFill>
                  <a:schemeClr val="tx1"/>
                </a:solidFill>
              </a:rPr>
              <a:t> </a:t>
            </a:r>
            <a:r>
              <a:rPr lang="de" sz="1600" err="1">
                <a:solidFill>
                  <a:schemeClr val="tx1"/>
                </a:solidFill>
              </a:rPr>
              <a:t>the</a:t>
            </a:r>
            <a:r>
              <a:rPr lang="de" sz="1600">
                <a:solidFill>
                  <a:schemeClr val="tx1"/>
                </a:solidFill>
              </a:rPr>
              <a:t> priest </a:t>
            </a:r>
            <a:r>
              <a:rPr lang="de" sz="1600" err="1">
                <a:solidFill>
                  <a:schemeClr val="tx1"/>
                </a:solidFill>
              </a:rPr>
              <a:t>must</a:t>
            </a:r>
            <a:r>
              <a:rPr lang="de" sz="1600">
                <a:solidFill>
                  <a:schemeClr val="tx1"/>
                </a:solidFill>
              </a:rPr>
              <a:t> not </a:t>
            </a:r>
            <a:r>
              <a:rPr lang="de" sz="1600" err="1">
                <a:solidFill>
                  <a:schemeClr val="tx1"/>
                </a:solidFill>
              </a:rPr>
              <a:t>move</a:t>
            </a:r>
            <a:r>
              <a:rPr lang="de" sz="1600">
                <a:solidFill>
                  <a:schemeClr val="tx1"/>
                </a:solidFill>
              </a:rPr>
              <a:t> </a:t>
            </a:r>
            <a:r>
              <a:rPr lang="de" sz="1600" err="1">
                <a:solidFill>
                  <a:schemeClr val="tx1"/>
                </a:solidFill>
              </a:rPr>
              <a:t>more</a:t>
            </a:r>
            <a:r>
              <a:rPr lang="de" sz="1600">
                <a:solidFill>
                  <a:schemeClr val="tx1"/>
                </a:solidFill>
              </a:rPr>
              <a:t> </a:t>
            </a:r>
            <a:r>
              <a:rPr lang="de" sz="1600" err="1">
                <a:solidFill>
                  <a:schemeClr val="tx1"/>
                </a:solidFill>
              </a:rPr>
              <a:t>than</a:t>
            </a:r>
            <a:r>
              <a:rPr lang="de" sz="1600">
                <a:solidFill>
                  <a:schemeClr val="tx1"/>
                </a:solidFill>
              </a:rPr>
              <a:t> </a:t>
            </a:r>
            <a:r>
              <a:rPr lang="de" sz="1600" err="1">
                <a:solidFill>
                  <a:schemeClr val="tx1"/>
                </a:solidFill>
              </a:rPr>
              <a:t>one</a:t>
            </a:r>
            <a:r>
              <a:rPr lang="de" sz="1600">
                <a:solidFill>
                  <a:schemeClr val="tx1"/>
                </a:solidFill>
              </a:rPr>
              <a:t> </a:t>
            </a:r>
            <a:r>
              <a:rPr lang="de" sz="1600" err="1">
                <a:solidFill>
                  <a:schemeClr val="tx1"/>
                </a:solidFill>
              </a:rPr>
              <a:t>disc</a:t>
            </a:r>
            <a:r>
              <a:rPr lang="de" sz="1600">
                <a:solidFill>
                  <a:schemeClr val="tx1"/>
                </a:solidFill>
              </a:rPr>
              <a:t> at a time and </a:t>
            </a:r>
            <a:r>
              <a:rPr lang="de" sz="1600" err="1">
                <a:solidFill>
                  <a:schemeClr val="tx1"/>
                </a:solidFill>
              </a:rPr>
              <a:t>that</a:t>
            </a:r>
            <a:r>
              <a:rPr lang="de" sz="1600">
                <a:solidFill>
                  <a:schemeClr val="tx1"/>
                </a:solidFill>
              </a:rPr>
              <a:t> he </a:t>
            </a:r>
            <a:r>
              <a:rPr lang="de" sz="1600" err="1">
                <a:solidFill>
                  <a:schemeClr val="tx1"/>
                </a:solidFill>
              </a:rPr>
              <a:t>must</a:t>
            </a:r>
            <a:r>
              <a:rPr lang="de" sz="1600">
                <a:solidFill>
                  <a:schemeClr val="tx1"/>
                </a:solidFill>
              </a:rPr>
              <a:t> </a:t>
            </a:r>
            <a:r>
              <a:rPr lang="de" sz="1600" err="1">
                <a:solidFill>
                  <a:schemeClr val="tx1"/>
                </a:solidFill>
              </a:rPr>
              <a:t>place</a:t>
            </a:r>
            <a:r>
              <a:rPr lang="de" sz="1600">
                <a:solidFill>
                  <a:schemeClr val="tx1"/>
                </a:solidFill>
              </a:rPr>
              <a:t> </a:t>
            </a:r>
            <a:r>
              <a:rPr lang="de" sz="1600" err="1">
                <a:solidFill>
                  <a:schemeClr val="tx1"/>
                </a:solidFill>
              </a:rPr>
              <a:t>this</a:t>
            </a:r>
            <a:r>
              <a:rPr lang="de" sz="1600">
                <a:solidFill>
                  <a:schemeClr val="tx1"/>
                </a:solidFill>
              </a:rPr>
              <a:t> </a:t>
            </a:r>
            <a:r>
              <a:rPr lang="de" sz="1600" err="1">
                <a:solidFill>
                  <a:schemeClr val="tx1"/>
                </a:solidFill>
              </a:rPr>
              <a:t>disc</a:t>
            </a:r>
            <a:r>
              <a:rPr lang="de" sz="1600">
                <a:solidFill>
                  <a:schemeClr val="tx1"/>
                </a:solidFill>
              </a:rPr>
              <a:t> on a </a:t>
            </a:r>
            <a:r>
              <a:rPr lang="de" sz="1600" err="1">
                <a:solidFill>
                  <a:schemeClr val="tx1"/>
                </a:solidFill>
              </a:rPr>
              <a:t>needle</a:t>
            </a:r>
            <a:r>
              <a:rPr lang="de" sz="1600">
                <a:solidFill>
                  <a:schemeClr val="tx1"/>
                </a:solidFill>
              </a:rPr>
              <a:t> so </a:t>
            </a:r>
            <a:r>
              <a:rPr lang="de" sz="1600" err="1">
                <a:solidFill>
                  <a:schemeClr val="tx1"/>
                </a:solidFill>
              </a:rPr>
              <a:t>that</a:t>
            </a:r>
            <a:r>
              <a:rPr lang="de" sz="1600">
                <a:solidFill>
                  <a:schemeClr val="tx1"/>
                </a:solidFill>
              </a:rPr>
              <a:t> </a:t>
            </a:r>
            <a:r>
              <a:rPr lang="de" sz="1600" err="1">
                <a:solidFill>
                  <a:schemeClr val="tx1"/>
                </a:solidFill>
              </a:rPr>
              <a:t>there</a:t>
            </a:r>
            <a:r>
              <a:rPr lang="de" sz="1600">
                <a:solidFill>
                  <a:schemeClr val="tx1"/>
                </a:solidFill>
              </a:rPr>
              <a:t> </a:t>
            </a:r>
            <a:r>
              <a:rPr lang="de" sz="1600" err="1">
                <a:solidFill>
                  <a:schemeClr val="tx1"/>
                </a:solidFill>
              </a:rPr>
              <a:t>is</a:t>
            </a:r>
            <a:r>
              <a:rPr lang="de" sz="1600">
                <a:solidFill>
                  <a:schemeClr val="tx1"/>
                </a:solidFill>
              </a:rPr>
              <a:t> </a:t>
            </a:r>
            <a:r>
              <a:rPr lang="de" sz="1600" err="1">
                <a:solidFill>
                  <a:schemeClr val="tx1"/>
                </a:solidFill>
              </a:rPr>
              <a:t>no</a:t>
            </a:r>
            <a:r>
              <a:rPr lang="de" sz="1600">
                <a:solidFill>
                  <a:schemeClr val="tx1"/>
                </a:solidFill>
              </a:rPr>
              <a:t> </a:t>
            </a:r>
            <a:r>
              <a:rPr lang="de" sz="1600" err="1">
                <a:solidFill>
                  <a:schemeClr val="tx1"/>
                </a:solidFill>
              </a:rPr>
              <a:t>smaller</a:t>
            </a:r>
            <a:r>
              <a:rPr lang="de" sz="1600">
                <a:solidFill>
                  <a:schemeClr val="tx1"/>
                </a:solidFill>
              </a:rPr>
              <a:t> </a:t>
            </a:r>
            <a:r>
              <a:rPr lang="de" sz="1600" err="1">
                <a:solidFill>
                  <a:schemeClr val="tx1"/>
                </a:solidFill>
              </a:rPr>
              <a:t>disc</a:t>
            </a:r>
            <a:r>
              <a:rPr lang="de" sz="1600">
                <a:solidFill>
                  <a:schemeClr val="tx1"/>
                </a:solidFill>
              </a:rPr>
              <a:t> </a:t>
            </a:r>
            <a:r>
              <a:rPr lang="de" sz="1600" err="1">
                <a:solidFill>
                  <a:schemeClr val="tx1"/>
                </a:solidFill>
              </a:rPr>
              <a:t>below</a:t>
            </a:r>
            <a:r>
              <a:rPr lang="de" sz="1600">
                <a:solidFill>
                  <a:schemeClr val="tx1"/>
                </a:solidFill>
              </a:rPr>
              <a:t> it. </a:t>
            </a:r>
            <a:r>
              <a:rPr lang="de" sz="1600" err="1">
                <a:solidFill>
                  <a:schemeClr val="tx1"/>
                </a:solidFill>
              </a:rPr>
              <a:t>When</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sixty-four</a:t>
            </a:r>
            <a:r>
              <a:rPr lang="de" sz="1600">
                <a:solidFill>
                  <a:schemeClr val="tx1"/>
                </a:solidFill>
              </a:rPr>
              <a:t> </a:t>
            </a:r>
            <a:r>
              <a:rPr lang="de" sz="1600" err="1">
                <a:solidFill>
                  <a:schemeClr val="tx1"/>
                </a:solidFill>
              </a:rPr>
              <a:t>discs</a:t>
            </a:r>
            <a:r>
              <a:rPr lang="de" sz="1600">
                <a:solidFill>
                  <a:schemeClr val="tx1"/>
                </a:solidFill>
              </a:rPr>
              <a:t> </a:t>
            </a:r>
            <a:r>
              <a:rPr lang="de" sz="1600" err="1">
                <a:solidFill>
                  <a:schemeClr val="tx1"/>
                </a:solidFill>
              </a:rPr>
              <a:t>shall</a:t>
            </a:r>
            <a:r>
              <a:rPr lang="de" sz="1600">
                <a:solidFill>
                  <a:schemeClr val="tx1"/>
                </a:solidFill>
              </a:rPr>
              <a:t> </a:t>
            </a:r>
            <a:r>
              <a:rPr lang="de" sz="1600" err="1">
                <a:solidFill>
                  <a:schemeClr val="tx1"/>
                </a:solidFill>
              </a:rPr>
              <a:t>have</a:t>
            </a:r>
            <a:r>
              <a:rPr lang="de" sz="1600">
                <a:solidFill>
                  <a:schemeClr val="tx1"/>
                </a:solidFill>
              </a:rPr>
              <a:t> </a:t>
            </a:r>
            <a:r>
              <a:rPr lang="de" sz="1600" err="1">
                <a:solidFill>
                  <a:schemeClr val="tx1"/>
                </a:solidFill>
              </a:rPr>
              <a:t>been</a:t>
            </a:r>
            <a:r>
              <a:rPr lang="de" sz="1600">
                <a:solidFill>
                  <a:schemeClr val="tx1"/>
                </a:solidFill>
              </a:rPr>
              <a:t> </a:t>
            </a:r>
            <a:r>
              <a:rPr lang="de" sz="1600" err="1">
                <a:solidFill>
                  <a:schemeClr val="tx1"/>
                </a:solidFill>
              </a:rPr>
              <a:t>thus</a:t>
            </a:r>
            <a:r>
              <a:rPr lang="de" sz="1600">
                <a:solidFill>
                  <a:schemeClr val="tx1"/>
                </a:solidFill>
              </a:rPr>
              <a:t> </a:t>
            </a:r>
            <a:r>
              <a:rPr lang="de" sz="1600" err="1">
                <a:solidFill>
                  <a:schemeClr val="tx1"/>
                </a:solidFill>
              </a:rPr>
              <a:t>transferred</a:t>
            </a:r>
            <a:r>
              <a:rPr lang="de" sz="1600">
                <a:solidFill>
                  <a:schemeClr val="tx1"/>
                </a:solidFill>
              </a:rPr>
              <a:t> </a:t>
            </a:r>
            <a:r>
              <a:rPr lang="de" sz="1600" err="1">
                <a:solidFill>
                  <a:schemeClr val="tx1"/>
                </a:solidFill>
              </a:rPr>
              <a:t>from</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needle</a:t>
            </a:r>
            <a:r>
              <a:rPr lang="de" sz="1600">
                <a:solidFill>
                  <a:schemeClr val="tx1"/>
                </a:solidFill>
              </a:rPr>
              <a:t> on which at </a:t>
            </a:r>
            <a:r>
              <a:rPr lang="de" sz="1600" err="1">
                <a:solidFill>
                  <a:schemeClr val="tx1"/>
                </a:solidFill>
              </a:rPr>
              <a:t>the</a:t>
            </a:r>
            <a:r>
              <a:rPr lang="de" sz="1600">
                <a:solidFill>
                  <a:schemeClr val="tx1"/>
                </a:solidFill>
              </a:rPr>
              <a:t> </a:t>
            </a:r>
            <a:r>
              <a:rPr lang="de" sz="1600" err="1">
                <a:solidFill>
                  <a:schemeClr val="tx1"/>
                </a:solidFill>
              </a:rPr>
              <a:t>creation</a:t>
            </a:r>
            <a:r>
              <a:rPr lang="de" sz="1600">
                <a:solidFill>
                  <a:schemeClr val="tx1"/>
                </a:solidFill>
              </a:rPr>
              <a:t> </a:t>
            </a:r>
            <a:r>
              <a:rPr lang="de" sz="1600" err="1">
                <a:solidFill>
                  <a:schemeClr val="tx1"/>
                </a:solidFill>
              </a:rPr>
              <a:t>God</a:t>
            </a:r>
            <a:r>
              <a:rPr lang="de" sz="1600">
                <a:solidFill>
                  <a:schemeClr val="tx1"/>
                </a:solidFill>
              </a:rPr>
              <a:t> </a:t>
            </a:r>
            <a:r>
              <a:rPr lang="de" sz="1600" err="1">
                <a:solidFill>
                  <a:schemeClr val="tx1"/>
                </a:solidFill>
              </a:rPr>
              <a:t>placed</a:t>
            </a:r>
            <a:r>
              <a:rPr lang="de" sz="1600">
                <a:solidFill>
                  <a:schemeClr val="tx1"/>
                </a:solidFill>
              </a:rPr>
              <a:t> </a:t>
            </a:r>
            <a:r>
              <a:rPr lang="de" sz="1600" err="1">
                <a:solidFill>
                  <a:schemeClr val="tx1"/>
                </a:solidFill>
              </a:rPr>
              <a:t>them</a:t>
            </a:r>
            <a:r>
              <a:rPr lang="de" sz="1600">
                <a:solidFill>
                  <a:schemeClr val="tx1"/>
                </a:solidFill>
              </a:rPr>
              <a:t> </a:t>
            </a:r>
            <a:r>
              <a:rPr lang="de" sz="1600" err="1">
                <a:solidFill>
                  <a:schemeClr val="tx1"/>
                </a:solidFill>
              </a:rPr>
              <a:t>to</a:t>
            </a:r>
            <a:r>
              <a:rPr lang="de" sz="1600">
                <a:solidFill>
                  <a:schemeClr val="tx1"/>
                </a:solidFill>
              </a:rPr>
              <a:t> </a:t>
            </a:r>
            <a:r>
              <a:rPr lang="de" sz="1600" err="1">
                <a:solidFill>
                  <a:schemeClr val="tx1"/>
                </a:solidFill>
              </a:rPr>
              <a:t>one</a:t>
            </a:r>
            <a:r>
              <a:rPr lang="de" sz="1600">
                <a:solidFill>
                  <a:schemeClr val="tx1"/>
                </a:solidFill>
              </a:rPr>
              <a:t> </a:t>
            </a:r>
            <a:r>
              <a:rPr lang="de" sz="1600" err="1">
                <a:solidFill>
                  <a:schemeClr val="tx1"/>
                </a:solidFill>
              </a:rPr>
              <a:t>of</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other</a:t>
            </a:r>
            <a:r>
              <a:rPr lang="de" sz="1600">
                <a:solidFill>
                  <a:schemeClr val="tx1"/>
                </a:solidFill>
              </a:rPr>
              <a:t> </a:t>
            </a:r>
            <a:r>
              <a:rPr lang="de" sz="1600" err="1">
                <a:solidFill>
                  <a:schemeClr val="tx1"/>
                </a:solidFill>
              </a:rPr>
              <a:t>needles</a:t>
            </a:r>
            <a:r>
              <a:rPr lang="de" sz="1600">
                <a:solidFill>
                  <a:schemeClr val="tx1"/>
                </a:solidFill>
              </a:rPr>
              <a:t>, </a:t>
            </a:r>
            <a:r>
              <a:rPr lang="de" sz="1600" err="1">
                <a:solidFill>
                  <a:schemeClr val="tx1"/>
                </a:solidFill>
              </a:rPr>
              <a:t>tower</a:t>
            </a:r>
            <a:r>
              <a:rPr lang="de" sz="1600">
                <a:solidFill>
                  <a:schemeClr val="tx1"/>
                </a:solidFill>
              </a:rPr>
              <a:t>, </a:t>
            </a:r>
            <a:r>
              <a:rPr lang="de" sz="1600" err="1">
                <a:solidFill>
                  <a:schemeClr val="tx1"/>
                </a:solidFill>
              </a:rPr>
              <a:t>temple,and</a:t>
            </a:r>
            <a:r>
              <a:rPr lang="de" sz="1600">
                <a:solidFill>
                  <a:schemeClr val="tx1"/>
                </a:solidFill>
              </a:rPr>
              <a:t> </a:t>
            </a:r>
            <a:r>
              <a:rPr lang="de" sz="1600" err="1">
                <a:solidFill>
                  <a:schemeClr val="tx1"/>
                </a:solidFill>
              </a:rPr>
              <a:t>Brahmins</a:t>
            </a:r>
            <a:r>
              <a:rPr lang="de" sz="1600">
                <a:solidFill>
                  <a:schemeClr val="tx1"/>
                </a:solidFill>
              </a:rPr>
              <a:t> </a:t>
            </a:r>
            <a:r>
              <a:rPr lang="de" sz="1600" err="1">
                <a:solidFill>
                  <a:schemeClr val="tx1"/>
                </a:solidFill>
              </a:rPr>
              <a:t>alike</a:t>
            </a:r>
            <a:r>
              <a:rPr lang="de" sz="1600">
                <a:solidFill>
                  <a:schemeClr val="tx1"/>
                </a:solidFill>
              </a:rPr>
              <a:t> will </a:t>
            </a:r>
            <a:r>
              <a:rPr lang="de" sz="1600" err="1">
                <a:solidFill>
                  <a:schemeClr val="tx1"/>
                </a:solidFill>
              </a:rPr>
              <a:t>crumble</a:t>
            </a:r>
            <a:r>
              <a:rPr lang="de" sz="1600">
                <a:solidFill>
                  <a:schemeClr val="tx1"/>
                </a:solidFill>
              </a:rPr>
              <a:t> </a:t>
            </a:r>
            <a:r>
              <a:rPr lang="de" sz="1600" err="1">
                <a:solidFill>
                  <a:schemeClr val="tx1"/>
                </a:solidFill>
              </a:rPr>
              <a:t>into</a:t>
            </a:r>
            <a:r>
              <a:rPr lang="de" sz="1600">
                <a:solidFill>
                  <a:schemeClr val="tx1"/>
                </a:solidFill>
              </a:rPr>
              <a:t> </a:t>
            </a:r>
            <a:r>
              <a:rPr lang="de" sz="1600" err="1">
                <a:solidFill>
                  <a:schemeClr val="tx1"/>
                </a:solidFill>
              </a:rPr>
              <a:t>dust</a:t>
            </a:r>
            <a:r>
              <a:rPr lang="de" sz="1600">
                <a:solidFill>
                  <a:schemeClr val="tx1"/>
                </a:solidFill>
              </a:rPr>
              <a:t>, and </a:t>
            </a:r>
            <a:r>
              <a:rPr lang="de" sz="1600" err="1">
                <a:solidFill>
                  <a:schemeClr val="tx1"/>
                </a:solidFill>
              </a:rPr>
              <a:t>with</a:t>
            </a:r>
            <a:r>
              <a:rPr lang="de" sz="1600">
                <a:solidFill>
                  <a:schemeClr val="tx1"/>
                </a:solidFill>
              </a:rPr>
              <a:t> a </a:t>
            </a:r>
            <a:r>
              <a:rPr lang="de" sz="1600" err="1">
                <a:solidFill>
                  <a:schemeClr val="tx1"/>
                </a:solidFill>
              </a:rPr>
              <a:t>thunderclap</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world</a:t>
            </a:r>
            <a:r>
              <a:rPr lang="de" sz="1600">
                <a:solidFill>
                  <a:schemeClr val="tx1"/>
                </a:solidFill>
              </a:rPr>
              <a:t> </a:t>
            </a:r>
            <a:r>
              <a:rPr lang="de" sz="1600" err="1">
                <a:solidFill>
                  <a:schemeClr val="tx1"/>
                </a:solidFill>
              </a:rPr>
              <a:t>willvanish</a:t>
            </a:r>
            <a:r>
              <a:rPr lang="de" sz="1600">
                <a:solidFill>
                  <a:schemeClr val="tx1"/>
                </a:solidFill>
              </a:rPr>
              <a:t>.”Find out </a:t>
            </a:r>
            <a:r>
              <a:rPr lang="de" sz="1600" err="1">
                <a:solidFill>
                  <a:schemeClr val="tx1"/>
                </a:solidFill>
              </a:rPr>
              <a:t>the</a:t>
            </a:r>
            <a:r>
              <a:rPr lang="de" sz="1600">
                <a:solidFill>
                  <a:schemeClr val="tx1"/>
                </a:solidFill>
              </a:rPr>
              <a:t> time </a:t>
            </a:r>
            <a:r>
              <a:rPr lang="de" sz="1600" err="1">
                <a:solidFill>
                  <a:schemeClr val="tx1"/>
                </a:solidFill>
              </a:rPr>
              <a:t>required</a:t>
            </a:r>
            <a:r>
              <a:rPr lang="de" sz="1600">
                <a:solidFill>
                  <a:schemeClr val="tx1"/>
                </a:solidFill>
              </a:rPr>
              <a:t> </a:t>
            </a:r>
            <a:r>
              <a:rPr lang="de" sz="1600" err="1">
                <a:solidFill>
                  <a:schemeClr val="tx1"/>
                </a:solidFill>
              </a:rPr>
              <a:t>for</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collapse</a:t>
            </a:r>
            <a:r>
              <a:rPr lang="de" sz="1600">
                <a:solidFill>
                  <a:schemeClr val="tx1"/>
                </a:solidFill>
              </a:rPr>
              <a:t> </a:t>
            </a:r>
            <a:r>
              <a:rPr lang="de" sz="1600" err="1">
                <a:solidFill>
                  <a:schemeClr val="tx1"/>
                </a:solidFill>
              </a:rPr>
              <a:t>of</a:t>
            </a:r>
            <a:r>
              <a:rPr lang="de" sz="1600">
                <a:solidFill>
                  <a:schemeClr val="tx1"/>
                </a:solidFill>
              </a:rPr>
              <a:t> </a:t>
            </a:r>
            <a:r>
              <a:rPr lang="de" sz="1600" err="1">
                <a:solidFill>
                  <a:schemeClr val="tx1"/>
                </a:solidFill>
              </a:rPr>
              <a:t>the</a:t>
            </a:r>
            <a:r>
              <a:rPr lang="de" sz="1600">
                <a:solidFill>
                  <a:schemeClr val="tx1"/>
                </a:solidFill>
              </a:rPr>
              <a:t> </a:t>
            </a:r>
            <a:r>
              <a:rPr lang="de" sz="1600" err="1">
                <a:solidFill>
                  <a:schemeClr val="tx1"/>
                </a:solidFill>
              </a:rPr>
              <a:t>world</a:t>
            </a:r>
            <a:r>
              <a:rPr lang="de" sz="1600">
                <a:solidFill>
                  <a:schemeClr val="tx1"/>
                </a:solidFill>
              </a:rPr>
              <a:t> </a:t>
            </a:r>
            <a:r>
              <a:rPr lang="de" sz="1600" err="1">
                <a:solidFill>
                  <a:schemeClr val="tx1"/>
                </a:solidFill>
              </a:rPr>
              <a:t>according</a:t>
            </a:r>
            <a:r>
              <a:rPr lang="de" sz="1600">
                <a:solidFill>
                  <a:schemeClr val="tx1"/>
                </a:solidFill>
              </a:rPr>
              <a:t> </a:t>
            </a:r>
            <a:r>
              <a:rPr lang="de" sz="1600" err="1">
                <a:solidFill>
                  <a:schemeClr val="tx1"/>
                </a:solidFill>
              </a:rPr>
              <a:t>to</a:t>
            </a:r>
            <a:r>
              <a:rPr lang="de" sz="1600">
                <a:solidFill>
                  <a:schemeClr val="tx1"/>
                </a:solidFill>
              </a:rPr>
              <a:t> </a:t>
            </a:r>
            <a:r>
              <a:rPr lang="de" sz="1600" err="1">
                <a:solidFill>
                  <a:schemeClr val="tx1"/>
                </a:solidFill>
              </a:rPr>
              <a:t>this</a:t>
            </a:r>
            <a:r>
              <a:rPr lang="de" sz="1600">
                <a:solidFill>
                  <a:schemeClr val="tx1"/>
                </a:solidFill>
              </a:rPr>
              <a:t> </a:t>
            </a:r>
            <a:r>
              <a:rPr lang="de" sz="1600" err="1">
                <a:solidFill>
                  <a:schemeClr val="tx1"/>
                </a:solidFill>
              </a:rPr>
              <a:t>myth</a:t>
            </a:r>
            <a:r>
              <a:rPr lang="de" sz="1600">
                <a:solidFill>
                  <a:schemeClr val="tx1"/>
                </a:solidFill>
              </a:rPr>
              <a:t>.</a:t>
            </a:r>
            <a:endParaRPr lang="en-US" sz="1600">
              <a:solidFill>
                <a:schemeClr val="tx1"/>
              </a:solidFill>
            </a:endParaRPr>
          </a:p>
        </p:txBody>
      </p:sp>
      <p:sp>
        <p:nvSpPr>
          <p:cNvPr id="939" name="Google Shape;939;p50"/>
          <p:cNvSpPr txBox="1">
            <a:spLocks noGrp="1"/>
          </p:cNvSpPr>
          <p:nvPr>
            <p:ph type="title" idx="2"/>
          </p:nvPr>
        </p:nvSpPr>
        <p:spPr>
          <a:xfrm>
            <a:off x="3703407" y="144875"/>
            <a:ext cx="1573800" cy="7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02</a:t>
            </a:r>
            <a:endParaRPr/>
          </a:p>
        </p:txBody>
      </p:sp>
      <p:cxnSp>
        <p:nvCxnSpPr>
          <p:cNvPr id="940" name="Google Shape;940;p50"/>
          <p:cNvCxnSpPr/>
          <p:nvPr/>
        </p:nvCxnSpPr>
        <p:spPr>
          <a:xfrm rot="10800000" flipH="1">
            <a:off x="4602334" y="584361"/>
            <a:ext cx="548700" cy="548700"/>
          </a:xfrm>
          <a:prstGeom prst="straightConnector1">
            <a:avLst/>
          </a:prstGeom>
          <a:noFill/>
          <a:ln w="19050" cap="flat" cmpd="sng">
            <a:solidFill>
              <a:schemeClr val="accent4"/>
            </a:solidFill>
            <a:prstDash val="solid"/>
            <a:round/>
            <a:headEnd type="none" w="med" len="med"/>
            <a:tailEnd type="none" w="med" len="med"/>
          </a:ln>
        </p:spPr>
      </p:cxnSp>
      <p:cxnSp>
        <p:nvCxnSpPr>
          <p:cNvPr id="941" name="Google Shape;941;p50"/>
          <p:cNvCxnSpPr/>
          <p:nvPr/>
        </p:nvCxnSpPr>
        <p:spPr>
          <a:xfrm>
            <a:off x="3701262" y="4603264"/>
            <a:ext cx="1741500" cy="0"/>
          </a:xfrm>
          <a:prstGeom prst="straightConnector1">
            <a:avLst/>
          </a:prstGeom>
          <a:noFill/>
          <a:ln w="19050" cap="flat" cmpd="sng">
            <a:solidFill>
              <a:schemeClr val="accent3"/>
            </a:solidFill>
            <a:prstDash val="solid"/>
            <a:round/>
            <a:headEnd type="none" w="med" len="med"/>
            <a:tailEnd type="none" w="med" len="med"/>
          </a:ln>
        </p:spPr>
      </p:cxnSp>
      <p:grpSp>
        <p:nvGrpSpPr>
          <p:cNvPr id="942" name="Google Shape;942;p50"/>
          <p:cNvGrpSpPr/>
          <p:nvPr/>
        </p:nvGrpSpPr>
        <p:grpSpPr>
          <a:xfrm>
            <a:off x="4162783" y="4696455"/>
            <a:ext cx="818325" cy="128700"/>
            <a:chOff x="3124650" y="1141300"/>
            <a:chExt cx="818325" cy="128700"/>
          </a:xfrm>
        </p:grpSpPr>
        <p:sp>
          <p:nvSpPr>
            <p:cNvPr id="943" name="Google Shape;943;p50"/>
            <p:cNvSpPr/>
            <p:nvPr/>
          </p:nvSpPr>
          <p:spPr>
            <a:xfrm>
              <a:off x="3124650"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3295406"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3466163"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3636919"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3807675"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50"/>
          <p:cNvSpPr/>
          <p:nvPr/>
        </p:nvSpPr>
        <p:spPr>
          <a:xfrm rot="21599757">
            <a:off x="527816" y="3948693"/>
            <a:ext cx="811035" cy="810921"/>
          </a:xfrm>
          <a:custGeom>
            <a:avLst/>
            <a:gdLst/>
            <a:ahLst/>
            <a:cxnLst/>
            <a:rect l="l" t="t" r="r" b="b"/>
            <a:pathLst>
              <a:path w="22956" h="22956" extrusionOk="0">
                <a:moveTo>
                  <a:pt x="0" y="1"/>
                </a:moveTo>
                <a:lnTo>
                  <a:pt x="0" y="22956"/>
                </a:lnTo>
                <a:lnTo>
                  <a:pt x="22956" y="2295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0"/>
          <p:cNvGrpSpPr/>
          <p:nvPr/>
        </p:nvGrpSpPr>
        <p:grpSpPr>
          <a:xfrm>
            <a:off x="710947" y="4227054"/>
            <a:ext cx="548689" cy="449188"/>
            <a:chOff x="6665700" y="1850050"/>
            <a:chExt cx="454250" cy="371875"/>
          </a:xfrm>
        </p:grpSpPr>
        <p:sp>
          <p:nvSpPr>
            <p:cNvPr id="950" name="Google Shape;950;p50"/>
            <p:cNvSpPr/>
            <p:nvPr/>
          </p:nvSpPr>
          <p:spPr>
            <a:xfrm>
              <a:off x="6701425" y="2046500"/>
              <a:ext cx="168500" cy="144425"/>
            </a:xfrm>
            <a:custGeom>
              <a:avLst/>
              <a:gdLst/>
              <a:ahLst/>
              <a:cxnLst/>
              <a:rect l="l" t="t" r="r" b="b"/>
              <a:pathLst>
                <a:path w="6740" h="5777" extrusionOk="0">
                  <a:moveTo>
                    <a:pt x="3834" y="618"/>
                  </a:moveTo>
                  <a:cubicBezTo>
                    <a:pt x="4996" y="618"/>
                    <a:pt x="6108" y="1524"/>
                    <a:pt x="6108" y="2894"/>
                  </a:cubicBezTo>
                  <a:cubicBezTo>
                    <a:pt x="6108" y="4132"/>
                    <a:pt x="5096" y="5144"/>
                    <a:pt x="3858" y="5144"/>
                  </a:cubicBezTo>
                  <a:cubicBezTo>
                    <a:pt x="1834" y="5144"/>
                    <a:pt x="822" y="2716"/>
                    <a:pt x="2251" y="1287"/>
                  </a:cubicBezTo>
                  <a:cubicBezTo>
                    <a:pt x="2712" y="825"/>
                    <a:pt x="3279" y="618"/>
                    <a:pt x="3834" y="618"/>
                  </a:cubicBezTo>
                  <a:close/>
                  <a:moveTo>
                    <a:pt x="3858" y="1"/>
                  </a:moveTo>
                  <a:cubicBezTo>
                    <a:pt x="1286" y="1"/>
                    <a:pt x="0" y="3109"/>
                    <a:pt x="1810" y="4930"/>
                  </a:cubicBezTo>
                  <a:cubicBezTo>
                    <a:pt x="2398" y="5515"/>
                    <a:pt x="3120" y="5776"/>
                    <a:pt x="3827" y="5776"/>
                  </a:cubicBezTo>
                  <a:cubicBezTo>
                    <a:pt x="5310" y="5776"/>
                    <a:pt x="6731" y="4627"/>
                    <a:pt x="6739" y="2894"/>
                  </a:cubicBezTo>
                  <a:cubicBezTo>
                    <a:pt x="6727" y="1299"/>
                    <a:pt x="5441"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6820775" y="1881300"/>
              <a:ext cx="168500" cy="144100"/>
            </a:xfrm>
            <a:custGeom>
              <a:avLst/>
              <a:gdLst/>
              <a:ahLst/>
              <a:cxnLst/>
              <a:rect l="l" t="t" r="r" b="b"/>
              <a:pathLst>
                <a:path w="6740" h="5764" extrusionOk="0">
                  <a:moveTo>
                    <a:pt x="2882" y="620"/>
                  </a:moveTo>
                  <a:cubicBezTo>
                    <a:pt x="4906" y="620"/>
                    <a:pt x="5906" y="3061"/>
                    <a:pt x="4489" y="4478"/>
                  </a:cubicBezTo>
                  <a:cubicBezTo>
                    <a:pt x="4027" y="4940"/>
                    <a:pt x="3460" y="5147"/>
                    <a:pt x="2904" y="5147"/>
                  </a:cubicBezTo>
                  <a:cubicBezTo>
                    <a:pt x="1743" y="5147"/>
                    <a:pt x="632" y="4243"/>
                    <a:pt x="632" y="2882"/>
                  </a:cubicBezTo>
                  <a:cubicBezTo>
                    <a:pt x="632" y="1632"/>
                    <a:pt x="1644" y="620"/>
                    <a:pt x="2882" y="620"/>
                  </a:cubicBezTo>
                  <a:close/>
                  <a:moveTo>
                    <a:pt x="2907" y="0"/>
                  </a:moveTo>
                  <a:cubicBezTo>
                    <a:pt x="1425" y="0"/>
                    <a:pt x="1" y="1149"/>
                    <a:pt x="1" y="2882"/>
                  </a:cubicBezTo>
                  <a:cubicBezTo>
                    <a:pt x="13" y="4478"/>
                    <a:pt x="1299" y="5764"/>
                    <a:pt x="2882" y="5764"/>
                  </a:cubicBezTo>
                  <a:cubicBezTo>
                    <a:pt x="5454" y="5764"/>
                    <a:pt x="6740" y="2656"/>
                    <a:pt x="4918" y="846"/>
                  </a:cubicBezTo>
                  <a:cubicBezTo>
                    <a:pt x="4333" y="262"/>
                    <a:pt x="3613" y="0"/>
                    <a:pt x="290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6891925" y="2046500"/>
              <a:ext cx="168500" cy="144425"/>
            </a:xfrm>
            <a:custGeom>
              <a:avLst/>
              <a:gdLst/>
              <a:ahLst/>
              <a:cxnLst/>
              <a:rect l="l" t="t" r="r" b="b"/>
              <a:pathLst>
                <a:path w="6740" h="5777" extrusionOk="0">
                  <a:moveTo>
                    <a:pt x="3841" y="618"/>
                  </a:moveTo>
                  <a:cubicBezTo>
                    <a:pt x="5002" y="618"/>
                    <a:pt x="6120" y="1524"/>
                    <a:pt x="6120" y="2894"/>
                  </a:cubicBezTo>
                  <a:cubicBezTo>
                    <a:pt x="6120" y="4132"/>
                    <a:pt x="5108" y="5144"/>
                    <a:pt x="3858" y="5144"/>
                  </a:cubicBezTo>
                  <a:cubicBezTo>
                    <a:pt x="1846" y="5144"/>
                    <a:pt x="834" y="2716"/>
                    <a:pt x="2263" y="1287"/>
                  </a:cubicBezTo>
                  <a:cubicBezTo>
                    <a:pt x="2721" y="825"/>
                    <a:pt x="3286" y="618"/>
                    <a:pt x="3841" y="618"/>
                  </a:cubicBezTo>
                  <a:close/>
                  <a:moveTo>
                    <a:pt x="3858" y="1"/>
                  </a:moveTo>
                  <a:cubicBezTo>
                    <a:pt x="1286" y="1"/>
                    <a:pt x="0" y="3109"/>
                    <a:pt x="1822" y="4930"/>
                  </a:cubicBezTo>
                  <a:cubicBezTo>
                    <a:pt x="2407" y="5515"/>
                    <a:pt x="3127" y="5776"/>
                    <a:pt x="3833" y="5776"/>
                  </a:cubicBezTo>
                  <a:cubicBezTo>
                    <a:pt x="5315" y="5776"/>
                    <a:pt x="6739" y="4627"/>
                    <a:pt x="6739" y="2894"/>
                  </a:cubicBezTo>
                  <a:cubicBezTo>
                    <a:pt x="6739" y="1299"/>
                    <a:pt x="5453"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6665700" y="1850050"/>
              <a:ext cx="454250" cy="371875"/>
            </a:xfrm>
            <a:custGeom>
              <a:avLst/>
              <a:gdLst/>
              <a:ahLst/>
              <a:cxnLst/>
              <a:rect l="l" t="t" r="r" b="b"/>
              <a:pathLst>
                <a:path w="18170" h="14875" extrusionOk="0">
                  <a:moveTo>
                    <a:pt x="9085" y="632"/>
                  </a:moveTo>
                  <a:cubicBezTo>
                    <a:pt x="12216" y="632"/>
                    <a:pt x="13776" y="4406"/>
                    <a:pt x="11562" y="6609"/>
                  </a:cubicBezTo>
                  <a:cubicBezTo>
                    <a:pt x="10849" y="7325"/>
                    <a:pt x="9973" y="7645"/>
                    <a:pt x="9113" y="7645"/>
                  </a:cubicBezTo>
                  <a:cubicBezTo>
                    <a:pt x="7313" y="7645"/>
                    <a:pt x="5585" y="6243"/>
                    <a:pt x="5585" y="4132"/>
                  </a:cubicBezTo>
                  <a:cubicBezTo>
                    <a:pt x="5585" y="2192"/>
                    <a:pt x="7156" y="632"/>
                    <a:pt x="9085" y="632"/>
                  </a:cubicBezTo>
                  <a:close/>
                  <a:moveTo>
                    <a:pt x="8537" y="8216"/>
                  </a:moveTo>
                  <a:lnTo>
                    <a:pt x="8537" y="8216"/>
                  </a:lnTo>
                  <a:cubicBezTo>
                    <a:pt x="8722" y="8240"/>
                    <a:pt x="8906" y="8252"/>
                    <a:pt x="9091" y="8252"/>
                  </a:cubicBezTo>
                  <a:cubicBezTo>
                    <a:pt x="9276" y="8252"/>
                    <a:pt x="9460" y="8240"/>
                    <a:pt x="9645" y="8216"/>
                  </a:cubicBezTo>
                  <a:lnTo>
                    <a:pt x="9645" y="8216"/>
                  </a:lnTo>
                  <a:cubicBezTo>
                    <a:pt x="9418" y="8514"/>
                    <a:pt x="9228" y="8835"/>
                    <a:pt x="9085" y="9169"/>
                  </a:cubicBezTo>
                  <a:cubicBezTo>
                    <a:pt x="8954" y="8835"/>
                    <a:pt x="8764" y="8514"/>
                    <a:pt x="8537" y="8216"/>
                  </a:cubicBezTo>
                  <a:close/>
                  <a:moveTo>
                    <a:pt x="12886" y="7233"/>
                  </a:moveTo>
                  <a:cubicBezTo>
                    <a:pt x="14690" y="7233"/>
                    <a:pt x="16419" y="8633"/>
                    <a:pt x="16419" y="10752"/>
                  </a:cubicBezTo>
                  <a:cubicBezTo>
                    <a:pt x="16419" y="12679"/>
                    <a:pt x="14851" y="14249"/>
                    <a:pt x="12913" y="14253"/>
                  </a:cubicBezTo>
                  <a:lnTo>
                    <a:pt x="12913" y="14253"/>
                  </a:lnTo>
                  <a:cubicBezTo>
                    <a:pt x="9785" y="14248"/>
                    <a:pt x="8229" y="10477"/>
                    <a:pt x="10430" y="8264"/>
                  </a:cubicBezTo>
                  <a:cubicBezTo>
                    <a:pt x="11146" y="7552"/>
                    <a:pt x="12024" y="7233"/>
                    <a:pt x="12886" y="7233"/>
                  </a:cubicBezTo>
                  <a:close/>
                  <a:moveTo>
                    <a:pt x="5254" y="7233"/>
                  </a:moveTo>
                  <a:cubicBezTo>
                    <a:pt x="7058" y="7233"/>
                    <a:pt x="8787" y="8633"/>
                    <a:pt x="8787" y="10752"/>
                  </a:cubicBezTo>
                  <a:cubicBezTo>
                    <a:pt x="8787" y="12681"/>
                    <a:pt x="7216" y="14253"/>
                    <a:pt x="5287" y="14253"/>
                  </a:cubicBezTo>
                  <a:cubicBezTo>
                    <a:pt x="2156" y="14253"/>
                    <a:pt x="596" y="10478"/>
                    <a:pt x="2799" y="8264"/>
                  </a:cubicBezTo>
                  <a:cubicBezTo>
                    <a:pt x="3514" y="7552"/>
                    <a:pt x="4393" y="7233"/>
                    <a:pt x="5254" y="7233"/>
                  </a:cubicBezTo>
                  <a:close/>
                  <a:moveTo>
                    <a:pt x="9085" y="1"/>
                  </a:moveTo>
                  <a:cubicBezTo>
                    <a:pt x="5656" y="1"/>
                    <a:pt x="3727" y="3942"/>
                    <a:pt x="5823" y="6656"/>
                  </a:cubicBezTo>
                  <a:cubicBezTo>
                    <a:pt x="5644" y="6633"/>
                    <a:pt x="5454" y="6621"/>
                    <a:pt x="5275" y="6621"/>
                  </a:cubicBezTo>
                  <a:cubicBezTo>
                    <a:pt x="1977" y="6621"/>
                    <a:pt x="1" y="10300"/>
                    <a:pt x="1846" y="13038"/>
                  </a:cubicBezTo>
                  <a:cubicBezTo>
                    <a:pt x="2673" y="14279"/>
                    <a:pt x="3972" y="14875"/>
                    <a:pt x="5264" y="14875"/>
                  </a:cubicBezTo>
                  <a:cubicBezTo>
                    <a:pt x="6837" y="14875"/>
                    <a:pt x="8399" y="13992"/>
                    <a:pt x="9085" y="12312"/>
                  </a:cubicBezTo>
                  <a:cubicBezTo>
                    <a:pt x="9778" y="13992"/>
                    <a:pt x="11343" y="14875"/>
                    <a:pt x="12917" y="14875"/>
                  </a:cubicBezTo>
                  <a:cubicBezTo>
                    <a:pt x="14210" y="14875"/>
                    <a:pt x="15509" y="14279"/>
                    <a:pt x="16336" y="13038"/>
                  </a:cubicBezTo>
                  <a:cubicBezTo>
                    <a:pt x="18170" y="10300"/>
                    <a:pt x="16205" y="6621"/>
                    <a:pt x="12907" y="6621"/>
                  </a:cubicBezTo>
                  <a:cubicBezTo>
                    <a:pt x="12716" y="6621"/>
                    <a:pt x="12538" y="6633"/>
                    <a:pt x="12359" y="6656"/>
                  </a:cubicBezTo>
                  <a:cubicBezTo>
                    <a:pt x="14455" y="3942"/>
                    <a:pt x="12526" y="1"/>
                    <a:pt x="908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6789825" y="2119150"/>
              <a:ext cx="15800" cy="15500"/>
            </a:xfrm>
            <a:custGeom>
              <a:avLst/>
              <a:gdLst/>
              <a:ahLst/>
              <a:cxnLst/>
              <a:rect l="l" t="t" r="r" b="b"/>
              <a:pathLst>
                <a:path w="632" h="620" extrusionOk="0">
                  <a:moveTo>
                    <a:pt x="322" y="0"/>
                  </a:moveTo>
                  <a:cubicBezTo>
                    <a:pt x="143" y="0"/>
                    <a:pt x="0" y="143"/>
                    <a:pt x="0" y="310"/>
                  </a:cubicBezTo>
                  <a:cubicBezTo>
                    <a:pt x="0" y="488"/>
                    <a:pt x="143" y="619"/>
                    <a:pt x="322" y="619"/>
                  </a:cubicBezTo>
                  <a:cubicBezTo>
                    <a:pt x="489" y="619"/>
                    <a:pt x="632" y="476"/>
                    <a:pt x="632" y="310"/>
                  </a:cubicBezTo>
                  <a:cubicBezTo>
                    <a:pt x="632" y="143"/>
                    <a:pt x="489" y="0"/>
                    <a:pt x="322"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749325" y="2119100"/>
              <a:ext cx="33100" cy="15575"/>
            </a:xfrm>
            <a:custGeom>
              <a:avLst/>
              <a:gdLst/>
              <a:ahLst/>
              <a:cxnLst/>
              <a:rect l="l" t="t" r="r" b="b"/>
              <a:pathLst>
                <a:path w="1324" h="623" extrusionOk="0">
                  <a:moveTo>
                    <a:pt x="408" y="1"/>
                  </a:moveTo>
                  <a:cubicBezTo>
                    <a:pt x="0" y="1"/>
                    <a:pt x="0" y="623"/>
                    <a:pt x="408" y="623"/>
                  </a:cubicBezTo>
                  <a:cubicBezTo>
                    <a:pt x="419" y="623"/>
                    <a:pt x="430" y="622"/>
                    <a:pt x="442" y="621"/>
                  </a:cubicBezTo>
                  <a:lnTo>
                    <a:pt x="894" y="621"/>
                  </a:lnTo>
                  <a:cubicBezTo>
                    <a:pt x="905" y="622"/>
                    <a:pt x="916" y="623"/>
                    <a:pt x="927" y="623"/>
                  </a:cubicBezTo>
                  <a:cubicBezTo>
                    <a:pt x="1324" y="623"/>
                    <a:pt x="1324" y="1"/>
                    <a:pt x="927" y="1"/>
                  </a:cubicBezTo>
                  <a:cubicBezTo>
                    <a:pt x="916" y="1"/>
                    <a:pt x="905" y="1"/>
                    <a:pt x="894" y="2"/>
                  </a:cubicBezTo>
                  <a:lnTo>
                    <a:pt x="442" y="2"/>
                  </a:lnTo>
                  <a:cubicBezTo>
                    <a:pt x="430" y="1"/>
                    <a:pt x="419" y="1"/>
                    <a:pt x="40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977950" y="2119150"/>
              <a:ext cx="18175" cy="15575"/>
            </a:xfrm>
            <a:custGeom>
              <a:avLst/>
              <a:gdLst/>
              <a:ahLst/>
              <a:cxnLst/>
              <a:rect l="l" t="t" r="r" b="b"/>
              <a:pathLst>
                <a:path w="727" h="623" extrusionOk="0">
                  <a:moveTo>
                    <a:pt x="417" y="0"/>
                  </a:moveTo>
                  <a:cubicBezTo>
                    <a:pt x="143" y="0"/>
                    <a:pt x="0" y="333"/>
                    <a:pt x="203" y="536"/>
                  </a:cubicBezTo>
                  <a:cubicBezTo>
                    <a:pt x="263" y="596"/>
                    <a:pt x="337" y="623"/>
                    <a:pt x="411" y="623"/>
                  </a:cubicBezTo>
                  <a:cubicBezTo>
                    <a:pt x="571" y="623"/>
                    <a:pt x="727" y="497"/>
                    <a:pt x="727" y="310"/>
                  </a:cubicBezTo>
                  <a:cubicBezTo>
                    <a:pt x="727" y="143"/>
                    <a:pt x="584" y="0"/>
                    <a:pt x="41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940125" y="2119100"/>
              <a:ext cx="33100" cy="15575"/>
            </a:xfrm>
            <a:custGeom>
              <a:avLst/>
              <a:gdLst/>
              <a:ahLst/>
              <a:cxnLst/>
              <a:rect l="l" t="t" r="r" b="b"/>
              <a:pathLst>
                <a:path w="1324" h="623" extrusionOk="0">
                  <a:moveTo>
                    <a:pt x="397" y="1"/>
                  </a:moveTo>
                  <a:cubicBezTo>
                    <a:pt x="0" y="1"/>
                    <a:pt x="0" y="623"/>
                    <a:pt x="397" y="623"/>
                  </a:cubicBezTo>
                  <a:cubicBezTo>
                    <a:pt x="408" y="623"/>
                    <a:pt x="419" y="622"/>
                    <a:pt x="430" y="621"/>
                  </a:cubicBezTo>
                  <a:lnTo>
                    <a:pt x="894" y="621"/>
                  </a:lnTo>
                  <a:cubicBezTo>
                    <a:pt x="905" y="622"/>
                    <a:pt x="916" y="623"/>
                    <a:pt x="927" y="623"/>
                  </a:cubicBezTo>
                  <a:cubicBezTo>
                    <a:pt x="1324" y="623"/>
                    <a:pt x="1324" y="1"/>
                    <a:pt x="927" y="1"/>
                  </a:cubicBezTo>
                  <a:cubicBezTo>
                    <a:pt x="916" y="1"/>
                    <a:pt x="905" y="1"/>
                    <a:pt x="894" y="2"/>
                  </a:cubicBezTo>
                  <a:lnTo>
                    <a:pt x="430" y="2"/>
                  </a:lnTo>
                  <a:cubicBezTo>
                    <a:pt x="419" y="1"/>
                    <a:pt x="408" y="1"/>
                    <a:pt x="39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882325" y="1953600"/>
              <a:ext cx="21825" cy="15850"/>
            </a:xfrm>
            <a:custGeom>
              <a:avLst/>
              <a:gdLst/>
              <a:ahLst/>
              <a:cxnLst/>
              <a:rect l="l" t="t" r="r" b="b"/>
              <a:pathLst>
                <a:path w="873" h="634" extrusionOk="0">
                  <a:moveTo>
                    <a:pt x="427" y="0"/>
                  </a:moveTo>
                  <a:cubicBezTo>
                    <a:pt x="176" y="0"/>
                    <a:pt x="0" y="322"/>
                    <a:pt x="206" y="538"/>
                  </a:cubicBezTo>
                  <a:cubicBezTo>
                    <a:pt x="265" y="598"/>
                    <a:pt x="349" y="633"/>
                    <a:pt x="432" y="633"/>
                  </a:cubicBezTo>
                  <a:cubicBezTo>
                    <a:pt x="777" y="633"/>
                    <a:pt x="872" y="157"/>
                    <a:pt x="551" y="26"/>
                  </a:cubicBezTo>
                  <a:cubicBezTo>
                    <a:pt x="509" y="8"/>
                    <a:pt x="467" y="0"/>
                    <a:pt x="42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846075" y="1953650"/>
              <a:ext cx="30700" cy="15800"/>
            </a:xfrm>
            <a:custGeom>
              <a:avLst/>
              <a:gdLst/>
              <a:ahLst/>
              <a:cxnLst/>
              <a:rect l="l" t="t" r="r" b="b"/>
              <a:pathLst>
                <a:path w="1228" h="632" extrusionOk="0">
                  <a:moveTo>
                    <a:pt x="382" y="0"/>
                  </a:moveTo>
                  <a:cubicBezTo>
                    <a:pt x="1" y="36"/>
                    <a:pt x="1" y="596"/>
                    <a:pt x="382" y="631"/>
                  </a:cubicBezTo>
                  <a:lnTo>
                    <a:pt x="846" y="631"/>
                  </a:lnTo>
                  <a:cubicBezTo>
                    <a:pt x="1227" y="596"/>
                    <a:pt x="1227" y="36"/>
                    <a:pt x="8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006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B48A-7A18-44E3-BA6F-3F8DE9AEC925}"/>
              </a:ext>
            </a:extLst>
          </p:cNvPr>
          <p:cNvSpPr>
            <a:spLocks noGrp="1"/>
          </p:cNvSpPr>
          <p:nvPr>
            <p:ph type="title"/>
          </p:nvPr>
        </p:nvSpPr>
        <p:spPr/>
        <p:txBody>
          <a:bodyPr/>
          <a:lstStyle/>
          <a:p>
            <a:r>
              <a:rPr lang="en-US"/>
              <a:t>TOWER OF HANOI :</a:t>
            </a:r>
          </a:p>
        </p:txBody>
      </p:sp>
      <p:sp>
        <p:nvSpPr>
          <p:cNvPr id="3" name="TextBox 2">
            <a:extLst>
              <a:ext uri="{FF2B5EF4-FFF2-40B4-BE49-F238E27FC236}">
                <a16:creationId xmlns:a16="http://schemas.microsoft.com/office/drawing/2014/main" id="{768439E9-ADFE-4C2E-AD82-8AB8BF948EEE}"/>
              </a:ext>
            </a:extLst>
          </p:cNvPr>
          <p:cNvSpPr txBox="1"/>
          <p:nvPr/>
        </p:nvSpPr>
        <p:spPr>
          <a:xfrm>
            <a:off x="721099" y="1225363"/>
            <a:ext cx="792031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The whole Tower Of Hanoi entails transporting n discs from source rod A to target rod C, with rod B serving as a backup. With mathematical induction, this strategy may be given a thorough mathematical proof, and it is frequently used as a recursion example when teaching programming. </a:t>
            </a:r>
            <a:endParaRPr lang="en-US"/>
          </a:p>
        </p:txBody>
      </p:sp>
      <p:sp>
        <p:nvSpPr>
          <p:cNvPr id="4" name="TextBox 3">
            <a:extLst>
              <a:ext uri="{FF2B5EF4-FFF2-40B4-BE49-F238E27FC236}">
                <a16:creationId xmlns:a16="http://schemas.microsoft.com/office/drawing/2014/main" id="{CB87A00A-28AF-4309-9094-2C2D46706178}"/>
              </a:ext>
            </a:extLst>
          </p:cNvPr>
          <p:cNvSpPr txBox="1"/>
          <p:nvPr/>
        </p:nvSpPr>
        <p:spPr>
          <a:xfrm>
            <a:off x="1099297" y="2528047"/>
            <a:ext cx="7642971"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We need to transfer all the discs to the final rods under the given constraints by obeying these rules;</a:t>
            </a:r>
          </a:p>
          <a:p>
            <a:endParaRPr lang="en-US" sz="1600">
              <a:latin typeface="Titillium Web"/>
            </a:endParaRPr>
          </a:p>
          <a:p>
            <a:pPr marL="285750" indent="-285750">
              <a:buChar char="•"/>
            </a:pPr>
            <a:r>
              <a:rPr lang="en-US" sz="1600">
                <a:latin typeface="Titillium Web"/>
              </a:rPr>
              <a:t>Only one disk can be moved at a time.</a:t>
            </a:r>
            <a:endParaRPr lang="en-US"/>
          </a:p>
          <a:p>
            <a:pPr marL="285750" indent="-285750">
              <a:buChar char="•"/>
            </a:pPr>
            <a:r>
              <a:rPr lang="en-US" sz="1600">
                <a:latin typeface="Titillium Web"/>
              </a:rPr>
              <a:t>Each move consists of taking the upper disk from one of the stacks and placing it on top of another stack i.e. a disc can only be moved if it is the uppermost disk on a stack.</a:t>
            </a:r>
          </a:p>
          <a:p>
            <a:pPr marL="285750" indent="-285750">
              <a:buChar char="•"/>
            </a:pPr>
            <a:r>
              <a:rPr lang="en-US" sz="1600">
                <a:latin typeface="Titillium Web"/>
              </a:rPr>
              <a:t>No disk may be placed on top of a smaller disk.</a:t>
            </a:r>
          </a:p>
          <a:p>
            <a:pPr algn="l"/>
            <a:endParaRPr lang="en-US">
              <a:latin typeface="Titillium Web"/>
            </a:endParaRPr>
          </a:p>
        </p:txBody>
      </p:sp>
    </p:spTree>
    <p:extLst>
      <p:ext uri="{BB962C8B-B14F-4D97-AF65-F5344CB8AC3E}">
        <p14:creationId xmlns:p14="http://schemas.microsoft.com/office/powerpoint/2010/main" val="2481391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8BAB472-3702-4C80-A306-831BA58A9079}"/>
              </a:ext>
            </a:extLst>
          </p:cNvPr>
          <p:cNvPicPr>
            <a:picLocks noChangeAspect="1"/>
          </p:cNvPicPr>
          <p:nvPr/>
        </p:nvPicPr>
        <p:blipFill>
          <a:blip r:embed="rId2"/>
          <a:stretch>
            <a:fillRect/>
          </a:stretch>
        </p:blipFill>
        <p:spPr>
          <a:xfrm>
            <a:off x="124386" y="213296"/>
            <a:ext cx="6903383" cy="3809232"/>
          </a:xfrm>
          <a:prstGeom prst="rect">
            <a:avLst/>
          </a:prstGeom>
        </p:spPr>
      </p:pic>
      <p:sp>
        <p:nvSpPr>
          <p:cNvPr id="6" name="TextBox 5">
            <a:extLst>
              <a:ext uri="{FF2B5EF4-FFF2-40B4-BE49-F238E27FC236}">
                <a16:creationId xmlns:a16="http://schemas.microsoft.com/office/drawing/2014/main" id="{CFA48102-CF28-4D35-B0F5-319531A9058A}"/>
              </a:ext>
            </a:extLst>
          </p:cNvPr>
          <p:cNvSpPr txBox="1"/>
          <p:nvPr/>
        </p:nvSpPr>
        <p:spPr>
          <a:xfrm>
            <a:off x="1309407" y="4133290"/>
            <a:ext cx="69958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The number of moves taken here is seven, as seen in the diagram above. Following that, a repeated pattern can be used to demonstrate the maximum number of moves. </a:t>
            </a:r>
            <a:endParaRPr lang="en-US">
              <a:latin typeface="Titillium Web"/>
            </a:endParaRPr>
          </a:p>
        </p:txBody>
      </p:sp>
    </p:spTree>
    <p:extLst>
      <p:ext uri="{BB962C8B-B14F-4D97-AF65-F5344CB8AC3E}">
        <p14:creationId xmlns:p14="http://schemas.microsoft.com/office/powerpoint/2010/main" val="2465692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A9ED4E-E227-4B48-A457-CDCEE3A756EA}"/>
              </a:ext>
            </a:extLst>
          </p:cNvPr>
          <p:cNvSpPr/>
          <p:nvPr/>
        </p:nvSpPr>
        <p:spPr>
          <a:xfrm>
            <a:off x="139513" y="408455"/>
            <a:ext cx="6530226" cy="613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02CD96-B430-476A-BD74-E0917769CDED}"/>
              </a:ext>
            </a:extLst>
          </p:cNvPr>
          <p:cNvSpPr txBox="1"/>
          <p:nvPr/>
        </p:nvSpPr>
        <p:spPr>
          <a:xfrm>
            <a:off x="527797" y="578224"/>
            <a:ext cx="66260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The minimum number of moves follows a pattern: 1,3,7,15,31,63....</a:t>
            </a:r>
          </a:p>
          <a:p>
            <a:r>
              <a:rPr lang="en-US" sz="1600">
                <a:latin typeface="Titillium Web"/>
              </a:rPr>
              <a:t>So , here It follows a pattern </a:t>
            </a:r>
            <a:r>
              <a:rPr lang="en-US" sz="1600" b="1">
                <a:latin typeface="Titillium Web"/>
              </a:rPr>
              <a:t>2</a:t>
            </a:r>
            <a:r>
              <a:rPr lang="en-US" sz="1600" b="1" baseline="30000">
                <a:latin typeface="Titillium Web"/>
              </a:rPr>
              <a:t>n</a:t>
            </a:r>
            <a:r>
              <a:rPr lang="en-US" sz="1600" b="1">
                <a:latin typeface="Titillium Web"/>
              </a:rPr>
              <a:t>-1</a:t>
            </a:r>
            <a:endParaRPr lang="en-US" sz="1600" b="1" baseline="30000">
              <a:latin typeface="Titillium Web"/>
            </a:endParaRPr>
          </a:p>
        </p:txBody>
      </p:sp>
      <p:pic>
        <p:nvPicPr>
          <p:cNvPr id="6" name="Picture 6" descr="Diagram&#10;&#10;Description automatically generated">
            <a:extLst>
              <a:ext uri="{FF2B5EF4-FFF2-40B4-BE49-F238E27FC236}">
                <a16:creationId xmlns:a16="http://schemas.microsoft.com/office/drawing/2014/main" id="{F1589625-BEC7-4454-AFAE-245302C4E7FC}"/>
              </a:ext>
            </a:extLst>
          </p:cNvPr>
          <p:cNvPicPr>
            <a:picLocks noChangeAspect="1"/>
          </p:cNvPicPr>
          <p:nvPr/>
        </p:nvPicPr>
        <p:blipFill>
          <a:blip r:embed="rId2"/>
          <a:stretch>
            <a:fillRect/>
          </a:stretch>
        </p:blipFill>
        <p:spPr>
          <a:xfrm>
            <a:off x="2847415" y="1122744"/>
            <a:ext cx="3289486" cy="3839308"/>
          </a:xfrm>
          <a:prstGeom prst="rect">
            <a:avLst/>
          </a:prstGeom>
        </p:spPr>
      </p:pic>
    </p:spTree>
    <p:extLst>
      <p:ext uri="{BB962C8B-B14F-4D97-AF65-F5344CB8AC3E}">
        <p14:creationId xmlns:p14="http://schemas.microsoft.com/office/powerpoint/2010/main" val="364034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52B3C1-1131-40D2-882A-F2CF31FA662F}"/>
              </a:ext>
            </a:extLst>
          </p:cNvPr>
          <p:cNvSpPr/>
          <p:nvPr/>
        </p:nvSpPr>
        <p:spPr>
          <a:xfrm>
            <a:off x="6173881" y="416859"/>
            <a:ext cx="1100977" cy="54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12A8683-8452-476E-910A-A4AFB9D70E28}"/>
              </a:ext>
            </a:extLst>
          </p:cNvPr>
          <p:cNvSpPr>
            <a:spLocks noGrp="1"/>
          </p:cNvSpPr>
          <p:nvPr/>
        </p:nvSpPr>
        <p:spPr>
          <a:xfrm>
            <a:off x="317633" y="414692"/>
            <a:ext cx="7793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30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2pPr>
            <a:lvl3pPr marR="0" lvl="2"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3pPr>
            <a:lvl4pPr marR="0" lvl="3"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4pPr>
            <a:lvl5pPr marR="0" lvl="4"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5pPr>
            <a:lvl6pPr marR="0" lvl="5"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6pPr>
            <a:lvl7pPr marR="0" lvl="6"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7pPr>
            <a:lvl8pPr marR="0" lvl="7"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8pPr>
            <a:lvl9pPr marR="0" lvl="8"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9pPr>
          </a:lstStyle>
          <a:p>
            <a:r>
              <a:rPr lang="en-US"/>
              <a:t>CODE FOR MOVING DISCS FROM SEVERAL RODS </a:t>
            </a:r>
          </a:p>
        </p:txBody>
      </p:sp>
      <p:pic>
        <p:nvPicPr>
          <p:cNvPr id="10" name="Picture 10" descr="Graphical user interface&#10;&#10;Description automatically generated">
            <a:extLst>
              <a:ext uri="{FF2B5EF4-FFF2-40B4-BE49-F238E27FC236}">
                <a16:creationId xmlns:a16="http://schemas.microsoft.com/office/drawing/2014/main" id="{98143B9B-0872-456E-918A-FC867186AF3C}"/>
              </a:ext>
            </a:extLst>
          </p:cNvPr>
          <p:cNvPicPr>
            <a:picLocks noChangeAspect="1"/>
          </p:cNvPicPr>
          <p:nvPr/>
        </p:nvPicPr>
        <p:blipFill rotWithShape="1">
          <a:blip r:embed="rId2"/>
          <a:srcRect l="2179" t="10204" r="44037" b="25714"/>
          <a:stretch/>
        </p:blipFill>
        <p:spPr>
          <a:xfrm>
            <a:off x="1200151" y="1018615"/>
            <a:ext cx="6813280" cy="3785224"/>
          </a:xfrm>
          <a:prstGeom prst="rect">
            <a:avLst/>
          </a:prstGeom>
        </p:spPr>
      </p:pic>
    </p:spTree>
    <p:extLst>
      <p:ext uri="{BB962C8B-B14F-4D97-AF65-F5344CB8AC3E}">
        <p14:creationId xmlns:p14="http://schemas.microsoft.com/office/powerpoint/2010/main" val="51406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4B64-F474-4086-9D1C-7ADF614D637A}"/>
              </a:ext>
            </a:extLst>
          </p:cNvPr>
          <p:cNvSpPr>
            <a:spLocks noGrp="1"/>
          </p:cNvSpPr>
          <p:nvPr>
            <p:ph type="title"/>
          </p:nvPr>
        </p:nvSpPr>
        <p:spPr/>
        <p:txBody>
          <a:bodyPr/>
          <a:lstStyle/>
          <a:p>
            <a:r>
              <a:rPr lang="en-US"/>
              <a:t>OUTPUT :</a:t>
            </a:r>
          </a:p>
        </p:txBody>
      </p:sp>
      <p:pic>
        <p:nvPicPr>
          <p:cNvPr id="4" name="Picture 4" descr="Graphical user interface&#10;&#10;Description automatically generated">
            <a:extLst>
              <a:ext uri="{FF2B5EF4-FFF2-40B4-BE49-F238E27FC236}">
                <a16:creationId xmlns:a16="http://schemas.microsoft.com/office/drawing/2014/main" id="{1542738E-D24A-415D-93AC-C655E9040D4A}"/>
              </a:ext>
            </a:extLst>
          </p:cNvPr>
          <p:cNvPicPr>
            <a:picLocks noChangeAspect="1"/>
          </p:cNvPicPr>
          <p:nvPr/>
        </p:nvPicPr>
        <p:blipFill rotWithShape="1">
          <a:blip r:embed="rId2"/>
          <a:srcRect l="56272" t="5187" r="117" b="43983"/>
          <a:stretch/>
        </p:blipFill>
        <p:spPr>
          <a:xfrm>
            <a:off x="1309409" y="1077445"/>
            <a:ext cx="6553248" cy="3851784"/>
          </a:xfrm>
          <a:prstGeom prst="rect">
            <a:avLst/>
          </a:prstGeom>
        </p:spPr>
      </p:pic>
    </p:spTree>
    <p:extLst>
      <p:ext uri="{BB962C8B-B14F-4D97-AF65-F5344CB8AC3E}">
        <p14:creationId xmlns:p14="http://schemas.microsoft.com/office/powerpoint/2010/main" val="398332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D594BC-2C09-4824-AB90-5BFB1E0B95FE}"/>
              </a:ext>
            </a:extLst>
          </p:cNvPr>
          <p:cNvSpPr/>
          <p:nvPr/>
        </p:nvSpPr>
        <p:spPr>
          <a:xfrm>
            <a:off x="6644528" y="416859"/>
            <a:ext cx="1336300" cy="54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527937-F0BE-4462-83D3-A0418290CFBF}"/>
              </a:ext>
            </a:extLst>
          </p:cNvPr>
          <p:cNvSpPr/>
          <p:nvPr/>
        </p:nvSpPr>
        <p:spPr>
          <a:xfrm>
            <a:off x="122704" y="963146"/>
            <a:ext cx="1529602" cy="54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C9BA5B2-53FA-4879-A545-D230FABCF699}"/>
              </a:ext>
            </a:extLst>
          </p:cNvPr>
          <p:cNvSpPr>
            <a:spLocks noGrp="1"/>
          </p:cNvSpPr>
          <p:nvPr/>
        </p:nvSpPr>
        <p:spPr>
          <a:xfrm>
            <a:off x="132735" y="666825"/>
            <a:ext cx="9012039"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30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2pPr>
            <a:lvl3pPr marR="0" lvl="2"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3pPr>
            <a:lvl4pPr marR="0" lvl="3"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4pPr>
            <a:lvl5pPr marR="0" lvl="4"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5pPr>
            <a:lvl6pPr marR="0" lvl="5"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6pPr>
            <a:lvl7pPr marR="0" lvl="6"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7pPr>
            <a:lvl8pPr marR="0" lvl="7"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8pPr>
            <a:lvl9pPr marR="0" lvl="8"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9pPr>
          </a:lstStyle>
          <a:p>
            <a:r>
              <a:rPr lang="en-US"/>
              <a:t>APPLYING TOWER OF HANOI CONCEPT IN TOWER OF </a:t>
            </a:r>
            <a:br>
              <a:rPr lang="en-US"/>
            </a:br>
            <a:r>
              <a:rPr lang="en-US"/>
              <a:t>BRAMHA :</a:t>
            </a:r>
          </a:p>
        </p:txBody>
      </p:sp>
      <p:sp>
        <p:nvSpPr>
          <p:cNvPr id="8" name="TextBox 7">
            <a:extLst>
              <a:ext uri="{FF2B5EF4-FFF2-40B4-BE49-F238E27FC236}">
                <a16:creationId xmlns:a16="http://schemas.microsoft.com/office/drawing/2014/main" id="{66313ECF-CB38-47DB-85D3-B6E3FF3FC5F5}"/>
              </a:ext>
            </a:extLst>
          </p:cNvPr>
          <p:cNvSpPr txBox="1"/>
          <p:nvPr/>
        </p:nvSpPr>
        <p:spPr>
          <a:xfrm>
            <a:off x="889187" y="1561540"/>
            <a:ext cx="792872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In the condition that each move takes a second,</a:t>
            </a:r>
          </a:p>
          <a:p>
            <a:endParaRPr lang="en-US" sz="1600">
              <a:latin typeface="Titillium Web"/>
            </a:endParaRPr>
          </a:p>
          <a:p>
            <a:r>
              <a:rPr lang="en-US" sz="1600">
                <a:latin typeface="Titillium Web"/>
              </a:rPr>
              <a:t>             Number of disk given is 64 </a:t>
            </a:r>
          </a:p>
          <a:p>
            <a:r>
              <a:rPr lang="en-US" sz="1600">
                <a:latin typeface="Titillium Web"/>
              </a:rPr>
              <a:t>             We need to use the formula which we got before 2</a:t>
            </a:r>
            <a:r>
              <a:rPr lang="en-US" sz="1600" baseline="30000">
                <a:latin typeface="Titillium Web"/>
              </a:rPr>
              <a:t>n</a:t>
            </a:r>
            <a:r>
              <a:rPr lang="en-US" sz="1600">
                <a:latin typeface="Titillium Web"/>
              </a:rPr>
              <a:t>-1</a:t>
            </a:r>
          </a:p>
          <a:p>
            <a:r>
              <a:rPr lang="en-US" sz="1600">
                <a:latin typeface="Titillium Web"/>
              </a:rPr>
              <a:t>              </a:t>
            </a:r>
          </a:p>
          <a:p>
            <a:r>
              <a:rPr lang="en-US" sz="1600">
                <a:latin typeface="Titillium Web"/>
              </a:rPr>
              <a:t>             TOTAL NUMBER OF MOVES FOR 64 DISCS = 2</a:t>
            </a:r>
            <a:r>
              <a:rPr lang="en-US" sz="1600" baseline="30000">
                <a:latin typeface="Titillium Web"/>
              </a:rPr>
              <a:t>64</a:t>
            </a:r>
            <a:r>
              <a:rPr lang="en-US" sz="1600">
                <a:latin typeface="Titillium Web"/>
              </a:rPr>
              <a:t>-1</a:t>
            </a:r>
          </a:p>
          <a:p>
            <a:r>
              <a:rPr lang="en-US" sz="1600">
                <a:latin typeface="Titillium Web"/>
              </a:rPr>
              <a:t>              </a:t>
            </a:r>
          </a:p>
          <a:p>
            <a:r>
              <a:rPr lang="en-US" sz="1600">
                <a:latin typeface="Titillium Web"/>
              </a:rPr>
              <a:t>              So ,under the assumption that each move takes a second to solve </a:t>
            </a:r>
            <a:r>
              <a:rPr lang="en-US" sz="1600" b="1">
                <a:latin typeface="Titillium Web"/>
              </a:rPr>
              <a:t>2</a:t>
            </a:r>
            <a:r>
              <a:rPr lang="en-US" sz="1600" b="1" baseline="30000">
                <a:latin typeface="Titillium Web"/>
              </a:rPr>
              <a:t>64</a:t>
            </a:r>
            <a:r>
              <a:rPr lang="en-US" sz="1600" b="1">
                <a:latin typeface="Titillium Web"/>
              </a:rPr>
              <a:t>-1</a:t>
            </a:r>
            <a:r>
              <a:rPr lang="en-US" sz="1600">
                <a:latin typeface="Titillium Web"/>
              </a:rPr>
              <a:t> sec.</a:t>
            </a:r>
          </a:p>
          <a:p>
            <a:endParaRPr lang="en-US" sz="1600">
              <a:latin typeface="Titillium Web"/>
            </a:endParaRPr>
          </a:p>
          <a:p>
            <a:r>
              <a:rPr lang="en-US" sz="1600">
                <a:latin typeface="Titillium Web"/>
              </a:rPr>
              <a:t>We need to convert these value into </a:t>
            </a:r>
            <a:r>
              <a:rPr lang="en-US" sz="1600" b="1">
                <a:latin typeface="Titillium Web"/>
              </a:rPr>
              <a:t>YEARS = (264-1) = 584942417355 YEARS</a:t>
            </a:r>
          </a:p>
        </p:txBody>
      </p:sp>
      <p:cxnSp>
        <p:nvCxnSpPr>
          <p:cNvPr id="9" name="Straight Arrow Connector 8">
            <a:extLst>
              <a:ext uri="{FF2B5EF4-FFF2-40B4-BE49-F238E27FC236}">
                <a16:creationId xmlns:a16="http://schemas.microsoft.com/office/drawing/2014/main" id="{FDEB8FEC-B74B-4366-B6E7-26BD712A305A}"/>
              </a:ext>
            </a:extLst>
          </p:cNvPr>
          <p:cNvCxnSpPr/>
          <p:nvPr/>
        </p:nvCxnSpPr>
        <p:spPr>
          <a:xfrm flipV="1">
            <a:off x="4854387" y="4198844"/>
            <a:ext cx="705970" cy="840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888827A-EED5-4567-BF85-D76A789E50A6}"/>
              </a:ext>
            </a:extLst>
          </p:cNvPr>
          <p:cNvSpPr txBox="1"/>
          <p:nvPr/>
        </p:nvSpPr>
        <p:spPr>
          <a:xfrm>
            <a:off x="4696386" y="420052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latin typeface="Titillium Web"/>
              </a:rPr>
              <a:t>31536000</a:t>
            </a:r>
          </a:p>
        </p:txBody>
      </p:sp>
      <p:sp>
        <p:nvSpPr>
          <p:cNvPr id="11" name="TextBox 10">
            <a:extLst>
              <a:ext uri="{FF2B5EF4-FFF2-40B4-BE49-F238E27FC236}">
                <a16:creationId xmlns:a16="http://schemas.microsoft.com/office/drawing/2014/main" id="{B3493CDB-DA3B-405E-95DC-1A5D12EACB94}"/>
              </a:ext>
            </a:extLst>
          </p:cNvPr>
          <p:cNvSpPr txBox="1"/>
          <p:nvPr/>
        </p:nvSpPr>
        <p:spPr>
          <a:xfrm>
            <a:off x="1401856" y="4494679"/>
            <a:ext cx="32978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tillium Web"/>
              </a:rPr>
              <a:t>1 YEAR = 31536000 SECONDS</a:t>
            </a:r>
          </a:p>
        </p:txBody>
      </p:sp>
    </p:spTree>
    <p:extLst>
      <p:ext uri="{BB962C8B-B14F-4D97-AF65-F5344CB8AC3E}">
        <p14:creationId xmlns:p14="http://schemas.microsoft.com/office/powerpoint/2010/main" val="2739005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D2A273-66CC-4C9A-BD1B-F249FF2544C6}"/>
              </a:ext>
            </a:extLst>
          </p:cNvPr>
          <p:cNvSpPr/>
          <p:nvPr/>
        </p:nvSpPr>
        <p:spPr>
          <a:xfrm>
            <a:off x="131109" y="416859"/>
            <a:ext cx="7891741" cy="2857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0C51C-0B01-4BEE-9CDB-C3CAC4B7AAE2}"/>
              </a:ext>
            </a:extLst>
          </p:cNvPr>
          <p:cNvSpPr txBox="1"/>
          <p:nvPr/>
        </p:nvSpPr>
        <p:spPr>
          <a:xfrm>
            <a:off x="132791" y="662268"/>
            <a:ext cx="792872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solidFill>
                  <a:schemeClr val="bg1"/>
                </a:solidFill>
                <a:latin typeface="Oswald Medium"/>
              </a:rPr>
              <a:t>It would take </a:t>
            </a:r>
            <a:r>
              <a:rPr lang="en-US" sz="2800">
                <a:solidFill>
                  <a:srgbClr val="DDBBBB"/>
                </a:solidFill>
                <a:latin typeface="Oswald Medium"/>
              </a:rPr>
              <a:t>584942417355 YEARS</a:t>
            </a:r>
            <a:r>
              <a:rPr lang="en-US" sz="2800">
                <a:solidFill>
                  <a:schemeClr val="bg1"/>
                </a:solidFill>
                <a:latin typeface="Oswald Medium"/>
              </a:rPr>
              <a:t> for the world to vanish according to this myth ( if each moves takes a second) if our computer solves at a rate a Of 1000 moves per sec then it will take </a:t>
            </a:r>
            <a:r>
              <a:rPr lang="en-US" sz="2800">
                <a:solidFill>
                  <a:srgbClr val="DDBBBB"/>
                </a:solidFill>
                <a:latin typeface="Oswald Medium"/>
              </a:rPr>
              <a:t>584942417 YEARS 3 MONTHS. </a:t>
            </a:r>
            <a:endParaRPr lang="en-US" sz="2800">
              <a:solidFill>
                <a:srgbClr val="DDBBBB"/>
              </a:solidFill>
            </a:endParaRPr>
          </a:p>
        </p:txBody>
      </p:sp>
    </p:spTree>
    <p:extLst>
      <p:ext uri="{BB962C8B-B14F-4D97-AF65-F5344CB8AC3E}">
        <p14:creationId xmlns:p14="http://schemas.microsoft.com/office/powerpoint/2010/main" val="1509864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8F03-59EE-4682-B91C-A15891DBC8D6}"/>
              </a:ext>
            </a:extLst>
          </p:cNvPr>
          <p:cNvSpPr>
            <a:spLocks noGrp="1"/>
          </p:cNvSpPr>
          <p:nvPr>
            <p:ph type="title"/>
          </p:nvPr>
        </p:nvSpPr>
        <p:spPr/>
        <p:txBody>
          <a:bodyPr/>
          <a:lstStyle/>
          <a:p>
            <a:r>
              <a:rPr lang="en-US"/>
              <a:t>MATLAB CODE : </a:t>
            </a:r>
          </a:p>
        </p:txBody>
      </p:sp>
      <p:pic>
        <p:nvPicPr>
          <p:cNvPr id="3" name="Picture 3" descr="Graphical user interface, text, application, email&#10;&#10;Description automatically generated">
            <a:extLst>
              <a:ext uri="{FF2B5EF4-FFF2-40B4-BE49-F238E27FC236}">
                <a16:creationId xmlns:a16="http://schemas.microsoft.com/office/drawing/2014/main" id="{A34459FE-2F83-45A1-AA1C-AA4D030F65DF}"/>
              </a:ext>
            </a:extLst>
          </p:cNvPr>
          <p:cNvPicPr>
            <a:picLocks noChangeAspect="1"/>
          </p:cNvPicPr>
          <p:nvPr/>
        </p:nvPicPr>
        <p:blipFill rotWithShape="1">
          <a:blip r:embed="rId2"/>
          <a:srcRect l="21100" t="2847" r="32500" b="60854"/>
          <a:stretch/>
        </p:blipFill>
        <p:spPr>
          <a:xfrm>
            <a:off x="1048870" y="1287556"/>
            <a:ext cx="7107794" cy="3128280"/>
          </a:xfrm>
          <a:prstGeom prst="rect">
            <a:avLst/>
          </a:prstGeom>
        </p:spPr>
      </p:pic>
    </p:spTree>
    <p:extLst>
      <p:ext uri="{BB962C8B-B14F-4D97-AF65-F5344CB8AC3E}">
        <p14:creationId xmlns:p14="http://schemas.microsoft.com/office/powerpoint/2010/main" val="190627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7" name="Google Shape;937;p50"/>
          <p:cNvSpPr txBox="1">
            <a:spLocks noGrp="1"/>
          </p:cNvSpPr>
          <p:nvPr>
            <p:ph type="title"/>
          </p:nvPr>
        </p:nvSpPr>
        <p:spPr>
          <a:xfrm>
            <a:off x="1116265" y="2064600"/>
            <a:ext cx="7577462" cy="1014300"/>
          </a:xfrm>
          <a:prstGeom prst="rect">
            <a:avLst/>
          </a:prstGeom>
        </p:spPr>
        <p:txBody>
          <a:bodyPr spcFirstLastPara="1" wrap="square" lIns="91425" tIns="91425" rIns="91425" bIns="91425" anchor="ctr" anchorCtr="0">
            <a:noAutofit/>
          </a:bodyPr>
          <a:lstStyle/>
          <a:p>
            <a:pPr algn="l"/>
            <a:br>
              <a:rPr lang="en-IN" sz="1800" b="0" i="0" u="none" strike="noStrike" baseline="0">
                <a:solidFill>
                  <a:srgbClr val="000000"/>
                </a:solidFill>
                <a:latin typeface="Calibri" panose="020F0502020204030204" pitchFamily="34" charset="0"/>
              </a:rPr>
            </a:br>
            <a:r>
              <a:rPr lang="en-US" sz="1800" b="0" i="0" u="none" strike="noStrike" baseline="0">
                <a:solidFill>
                  <a:srgbClr val="000000"/>
                </a:solidFill>
                <a:latin typeface="Calibri" panose="020F0502020204030204" pitchFamily="34" charset="0"/>
              </a:rPr>
              <a:t> 3. Use PCA to do the dimensionality reduction from 4 parameters to 2 parameters on the Iris excerpt dataset </a:t>
            </a:r>
            <a:br>
              <a:rPr lang="en-US" sz="1800" b="0" i="0" u="none" strike="noStrike" baseline="0">
                <a:solidFill>
                  <a:srgbClr val="000000"/>
                </a:solidFill>
                <a:latin typeface="Calibri" panose="020F0502020204030204" pitchFamily="34" charset="0"/>
              </a:rPr>
            </a:br>
            <a:r>
              <a:rPr lang="en-US" sz="1800" b="0" i="0" u="none" strike="noStrike" baseline="0">
                <a:solidFill>
                  <a:srgbClr val="0462C1"/>
                </a:solidFill>
                <a:latin typeface="Calibri" panose="020F0502020204030204" pitchFamily="34" charset="0"/>
              </a:rPr>
              <a:t>https://amritavishwavidyapeetham.sharepoint.com/:x:/s/B.Tech.2021.R.AIE.1.19MAT105/EQYHkcctZZtAs236nWHJeokB02n9kdJ1Jx4mJtcvrIiogw?e=c6NihO </a:t>
            </a:r>
            <a:r>
              <a:rPr lang="en-US" sz="1800" b="0" i="0" u="none" strike="noStrike" baseline="0">
                <a:solidFill>
                  <a:srgbClr val="000000"/>
                </a:solidFill>
                <a:latin typeface="Calibri" panose="020F0502020204030204" pitchFamily="34" charset="0"/>
              </a:rPr>
              <a:t>(An excerpt of Iris dataset from Kaggle). Use SVD to do the PCA and data reduction. </a:t>
            </a:r>
            <a:endParaRPr lang="de" sz="2400">
              <a:solidFill>
                <a:schemeClr val="tx1"/>
              </a:solidFill>
            </a:endParaRPr>
          </a:p>
        </p:txBody>
      </p:sp>
      <p:sp>
        <p:nvSpPr>
          <p:cNvPr id="939" name="Google Shape;939;p50"/>
          <p:cNvSpPr txBox="1">
            <a:spLocks noGrp="1"/>
          </p:cNvSpPr>
          <p:nvPr>
            <p:ph type="title" idx="2"/>
          </p:nvPr>
        </p:nvSpPr>
        <p:spPr>
          <a:xfrm>
            <a:off x="3775136" y="168572"/>
            <a:ext cx="1573800" cy="7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03</a:t>
            </a:r>
            <a:endParaRPr/>
          </a:p>
        </p:txBody>
      </p:sp>
      <p:cxnSp>
        <p:nvCxnSpPr>
          <p:cNvPr id="940" name="Google Shape;940;p50"/>
          <p:cNvCxnSpPr/>
          <p:nvPr/>
        </p:nvCxnSpPr>
        <p:spPr>
          <a:xfrm rot="10800000" flipH="1">
            <a:off x="4706243" y="554672"/>
            <a:ext cx="548700" cy="548700"/>
          </a:xfrm>
          <a:prstGeom prst="straightConnector1">
            <a:avLst/>
          </a:prstGeom>
          <a:noFill/>
          <a:ln w="19050" cap="flat" cmpd="sng">
            <a:solidFill>
              <a:schemeClr val="accent4"/>
            </a:solidFill>
            <a:prstDash val="solid"/>
            <a:round/>
            <a:headEnd type="none" w="med" len="med"/>
            <a:tailEnd type="none" w="med" len="med"/>
          </a:ln>
        </p:spPr>
      </p:cxnSp>
      <p:cxnSp>
        <p:nvCxnSpPr>
          <p:cNvPr id="941" name="Google Shape;941;p50"/>
          <p:cNvCxnSpPr/>
          <p:nvPr/>
        </p:nvCxnSpPr>
        <p:spPr>
          <a:xfrm>
            <a:off x="3730950" y="4640374"/>
            <a:ext cx="1741500" cy="0"/>
          </a:xfrm>
          <a:prstGeom prst="straightConnector1">
            <a:avLst/>
          </a:prstGeom>
          <a:noFill/>
          <a:ln w="19050" cap="flat" cmpd="sng">
            <a:solidFill>
              <a:schemeClr val="accent3"/>
            </a:solidFill>
            <a:prstDash val="solid"/>
            <a:round/>
            <a:headEnd type="none" w="med" len="med"/>
            <a:tailEnd type="none" w="med" len="med"/>
          </a:ln>
        </p:spPr>
      </p:cxnSp>
      <p:grpSp>
        <p:nvGrpSpPr>
          <p:cNvPr id="942" name="Google Shape;942;p50"/>
          <p:cNvGrpSpPr/>
          <p:nvPr/>
        </p:nvGrpSpPr>
        <p:grpSpPr>
          <a:xfrm>
            <a:off x="4162783" y="4711299"/>
            <a:ext cx="818325" cy="128700"/>
            <a:chOff x="3124650" y="1141300"/>
            <a:chExt cx="818325" cy="128700"/>
          </a:xfrm>
        </p:grpSpPr>
        <p:sp>
          <p:nvSpPr>
            <p:cNvPr id="943" name="Google Shape;943;p50"/>
            <p:cNvSpPr/>
            <p:nvPr/>
          </p:nvSpPr>
          <p:spPr>
            <a:xfrm>
              <a:off x="3124650"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3295406"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3466163"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3636919"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3807675"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50"/>
          <p:cNvSpPr/>
          <p:nvPr/>
        </p:nvSpPr>
        <p:spPr>
          <a:xfrm rot="21599757">
            <a:off x="713368" y="4022913"/>
            <a:ext cx="811035" cy="810921"/>
          </a:xfrm>
          <a:custGeom>
            <a:avLst/>
            <a:gdLst/>
            <a:ahLst/>
            <a:cxnLst/>
            <a:rect l="l" t="t" r="r" b="b"/>
            <a:pathLst>
              <a:path w="22956" h="22956" extrusionOk="0">
                <a:moveTo>
                  <a:pt x="0" y="1"/>
                </a:moveTo>
                <a:lnTo>
                  <a:pt x="0" y="22956"/>
                </a:lnTo>
                <a:lnTo>
                  <a:pt x="22956" y="2295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0"/>
          <p:cNvGrpSpPr/>
          <p:nvPr/>
        </p:nvGrpSpPr>
        <p:grpSpPr>
          <a:xfrm>
            <a:off x="1015253" y="4293852"/>
            <a:ext cx="548689" cy="449188"/>
            <a:chOff x="6665700" y="1850050"/>
            <a:chExt cx="454250" cy="371875"/>
          </a:xfrm>
        </p:grpSpPr>
        <p:sp>
          <p:nvSpPr>
            <p:cNvPr id="950" name="Google Shape;950;p50"/>
            <p:cNvSpPr/>
            <p:nvPr/>
          </p:nvSpPr>
          <p:spPr>
            <a:xfrm>
              <a:off x="6701425" y="2046500"/>
              <a:ext cx="168500" cy="144425"/>
            </a:xfrm>
            <a:custGeom>
              <a:avLst/>
              <a:gdLst/>
              <a:ahLst/>
              <a:cxnLst/>
              <a:rect l="l" t="t" r="r" b="b"/>
              <a:pathLst>
                <a:path w="6740" h="5777" extrusionOk="0">
                  <a:moveTo>
                    <a:pt x="3834" y="618"/>
                  </a:moveTo>
                  <a:cubicBezTo>
                    <a:pt x="4996" y="618"/>
                    <a:pt x="6108" y="1524"/>
                    <a:pt x="6108" y="2894"/>
                  </a:cubicBezTo>
                  <a:cubicBezTo>
                    <a:pt x="6108" y="4132"/>
                    <a:pt x="5096" y="5144"/>
                    <a:pt x="3858" y="5144"/>
                  </a:cubicBezTo>
                  <a:cubicBezTo>
                    <a:pt x="1834" y="5144"/>
                    <a:pt x="822" y="2716"/>
                    <a:pt x="2251" y="1287"/>
                  </a:cubicBezTo>
                  <a:cubicBezTo>
                    <a:pt x="2712" y="825"/>
                    <a:pt x="3279" y="618"/>
                    <a:pt x="3834" y="618"/>
                  </a:cubicBezTo>
                  <a:close/>
                  <a:moveTo>
                    <a:pt x="3858" y="1"/>
                  </a:moveTo>
                  <a:cubicBezTo>
                    <a:pt x="1286" y="1"/>
                    <a:pt x="0" y="3109"/>
                    <a:pt x="1810" y="4930"/>
                  </a:cubicBezTo>
                  <a:cubicBezTo>
                    <a:pt x="2398" y="5515"/>
                    <a:pt x="3120" y="5776"/>
                    <a:pt x="3827" y="5776"/>
                  </a:cubicBezTo>
                  <a:cubicBezTo>
                    <a:pt x="5310" y="5776"/>
                    <a:pt x="6731" y="4627"/>
                    <a:pt x="6739" y="2894"/>
                  </a:cubicBezTo>
                  <a:cubicBezTo>
                    <a:pt x="6727" y="1299"/>
                    <a:pt x="5441"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6820775" y="1881300"/>
              <a:ext cx="168500" cy="144100"/>
            </a:xfrm>
            <a:custGeom>
              <a:avLst/>
              <a:gdLst/>
              <a:ahLst/>
              <a:cxnLst/>
              <a:rect l="l" t="t" r="r" b="b"/>
              <a:pathLst>
                <a:path w="6740" h="5764" extrusionOk="0">
                  <a:moveTo>
                    <a:pt x="2882" y="620"/>
                  </a:moveTo>
                  <a:cubicBezTo>
                    <a:pt x="4906" y="620"/>
                    <a:pt x="5906" y="3061"/>
                    <a:pt x="4489" y="4478"/>
                  </a:cubicBezTo>
                  <a:cubicBezTo>
                    <a:pt x="4027" y="4940"/>
                    <a:pt x="3460" y="5147"/>
                    <a:pt x="2904" y="5147"/>
                  </a:cubicBezTo>
                  <a:cubicBezTo>
                    <a:pt x="1743" y="5147"/>
                    <a:pt x="632" y="4243"/>
                    <a:pt x="632" y="2882"/>
                  </a:cubicBezTo>
                  <a:cubicBezTo>
                    <a:pt x="632" y="1632"/>
                    <a:pt x="1644" y="620"/>
                    <a:pt x="2882" y="620"/>
                  </a:cubicBezTo>
                  <a:close/>
                  <a:moveTo>
                    <a:pt x="2907" y="0"/>
                  </a:moveTo>
                  <a:cubicBezTo>
                    <a:pt x="1425" y="0"/>
                    <a:pt x="1" y="1149"/>
                    <a:pt x="1" y="2882"/>
                  </a:cubicBezTo>
                  <a:cubicBezTo>
                    <a:pt x="13" y="4478"/>
                    <a:pt x="1299" y="5764"/>
                    <a:pt x="2882" y="5764"/>
                  </a:cubicBezTo>
                  <a:cubicBezTo>
                    <a:pt x="5454" y="5764"/>
                    <a:pt x="6740" y="2656"/>
                    <a:pt x="4918" y="846"/>
                  </a:cubicBezTo>
                  <a:cubicBezTo>
                    <a:pt x="4333" y="262"/>
                    <a:pt x="3613" y="0"/>
                    <a:pt x="290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6891925" y="2046500"/>
              <a:ext cx="168500" cy="144425"/>
            </a:xfrm>
            <a:custGeom>
              <a:avLst/>
              <a:gdLst/>
              <a:ahLst/>
              <a:cxnLst/>
              <a:rect l="l" t="t" r="r" b="b"/>
              <a:pathLst>
                <a:path w="6740" h="5777" extrusionOk="0">
                  <a:moveTo>
                    <a:pt x="3841" y="618"/>
                  </a:moveTo>
                  <a:cubicBezTo>
                    <a:pt x="5002" y="618"/>
                    <a:pt x="6120" y="1524"/>
                    <a:pt x="6120" y="2894"/>
                  </a:cubicBezTo>
                  <a:cubicBezTo>
                    <a:pt x="6120" y="4132"/>
                    <a:pt x="5108" y="5144"/>
                    <a:pt x="3858" y="5144"/>
                  </a:cubicBezTo>
                  <a:cubicBezTo>
                    <a:pt x="1846" y="5144"/>
                    <a:pt x="834" y="2716"/>
                    <a:pt x="2263" y="1287"/>
                  </a:cubicBezTo>
                  <a:cubicBezTo>
                    <a:pt x="2721" y="825"/>
                    <a:pt x="3286" y="618"/>
                    <a:pt x="3841" y="618"/>
                  </a:cubicBezTo>
                  <a:close/>
                  <a:moveTo>
                    <a:pt x="3858" y="1"/>
                  </a:moveTo>
                  <a:cubicBezTo>
                    <a:pt x="1286" y="1"/>
                    <a:pt x="0" y="3109"/>
                    <a:pt x="1822" y="4930"/>
                  </a:cubicBezTo>
                  <a:cubicBezTo>
                    <a:pt x="2407" y="5515"/>
                    <a:pt x="3127" y="5776"/>
                    <a:pt x="3833" y="5776"/>
                  </a:cubicBezTo>
                  <a:cubicBezTo>
                    <a:pt x="5315" y="5776"/>
                    <a:pt x="6739" y="4627"/>
                    <a:pt x="6739" y="2894"/>
                  </a:cubicBezTo>
                  <a:cubicBezTo>
                    <a:pt x="6739" y="1299"/>
                    <a:pt x="5453"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6665700" y="1850050"/>
              <a:ext cx="454250" cy="371875"/>
            </a:xfrm>
            <a:custGeom>
              <a:avLst/>
              <a:gdLst/>
              <a:ahLst/>
              <a:cxnLst/>
              <a:rect l="l" t="t" r="r" b="b"/>
              <a:pathLst>
                <a:path w="18170" h="14875" extrusionOk="0">
                  <a:moveTo>
                    <a:pt x="9085" y="632"/>
                  </a:moveTo>
                  <a:cubicBezTo>
                    <a:pt x="12216" y="632"/>
                    <a:pt x="13776" y="4406"/>
                    <a:pt x="11562" y="6609"/>
                  </a:cubicBezTo>
                  <a:cubicBezTo>
                    <a:pt x="10849" y="7325"/>
                    <a:pt x="9973" y="7645"/>
                    <a:pt x="9113" y="7645"/>
                  </a:cubicBezTo>
                  <a:cubicBezTo>
                    <a:pt x="7313" y="7645"/>
                    <a:pt x="5585" y="6243"/>
                    <a:pt x="5585" y="4132"/>
                  </a:cubicBezTo>
                  <a:cubicBezTo>
                    <a:pt x="5585" y="2192"/>
                    <a:pt x="7156" y="632"/>
                    <a:pt x="9085" y="632"/>
                  </a:cubicBezTo>
                  <a:close/>
                  <a:moveTo>
                    <a:pt x="8537" y="8216"/>
                  </a:moveTo>
                  <a:lnTo>
                    <a:pt x="8537" y="8216"/>
                  </a:lnTo>
                  <a:cubicBezTo>
                    <a:pt x="8722" y="8240"/>
                    <a:pt x="8906" y="8252"/>
                    <a:pt x="9091" y="8252"/>
                  </a:cubicBezTo>
                  <a:cubicBezTo>
                    <a:pt x="9276" y="8252"/>
                    <a:pt x="9460" y="8240"/>
                    <a:pt x="9645" y="8216"/>
                  </a:cubicBezTo>
                  <a:lnTo>
                    <a:pt x="9645" y="8216"/>
                  </a:lnTo>
                  <a:cubicBezTo>
                    <a:pt x="9418" y="8514"/>
                    <a:pt x="9228" y="8835"/>
                    <a:pt x="9085" y="9169"/>
                  </a:cubicBezTo>
                  <a:cubicBezTo>
                    <a:pt x="8954" y="8835"/>
                    <a:pt x="8764" y="8514"/>
                    <a:pt x="8537" y="8216"/>
                  </a:cubicBezTo>
                  <a:close/>
                  <a:moveTo>
                    <a:pt x="12886" y="7233"/>
                  </a:moveTo>
                  <a:cubicBezTo>
                    <a:pt x="14690" y="7233"/>
                    <a:pt x="16419" y="8633"/>
                    <a:pt x="16419" y="10752"/>
                  </a:cubicBezTo>
                  <a:cubicBezTo>
                    <a:pt x="16419" y="12679"/>
                    <a:pt x="14851" y="14249"/>
                    <a:pt x="12913" y="14253"/>
                  </a:cubicBezTo>
                  <a:lnTo>
                    <a:pt x="12913" y="14253"/>
                  </a:lnTo>
                  <a:cubicBezTo>
                    <a:pt x="9785" y="14248"/>
                    <a:pt x="8229" y="10477"/>
                    <a:pt x="10430" y="8264"/>
                  </a:cubicBezTo>
                  <a:cubicBezTo>
                    <a:pt x="11146" y="7552"/>
                    <a:pt x="12024" y="7233"/>
                    <a:pt x="12886" y="7233"/>
                  </a:cubicBezTo>
                  <a:close/>
                  <a:moveTo>
                    <a:pt x="5254" y="7233"/>
                  </a:moveTo>
                  <a:cubicBezTo>
                    <a:pt x="7058" y="7233"/>
                    <a:pt x="8787" y="8633"/>
                    <a:pt x="8787" y="10752"/>
                  </a:cubicBezTo>
                  <a:cubicBezTo>
                    <a:pt x="8787" y="12681"/>
                    <a:pt x="7216" y="14253"/>
                    <a:pt x="5287" y="14253"/>
                  </a:cubicBezTo>
                  <a:cubicBezTo>
                    <a:pt x="2156" y="14253"/>
                    <a:pt x="596" y="10478"/>
                    <a:pt x="2799" y="8264"/>
                  </a:cubicBezTo>
                  <a:cubicBezTo>
                    <a:pt x="3514" y="7552"/>
                    <a:pt x="4393" y="7233"/>
                    <a:pt x="5254" y="7233"/>
                  </a:cubicBezTo>
                  <a:close/>
                  <a:moveTo>
                    <a:pt x="9085" y="1"/>
                  </a:moveTo>
                  <a:cubicBezTo>
                    <a:pt x="5656" y="1"/>
                    <a:pt x="3727" y="3942"/>
                    <a:pt x="5823" y="6656"/>
                  </a:cubicBezTo>
                  <a:cubicBezTo>
                    <a:pt x="5644" y="6633"/>
                    <a:pt x="5454" y="6621"/>
                    <a:pt x="5275" y="6621"/>
                  </a:cubicBezTo>
                  <a:cubicBezTo>
                    <a:pt x="1977" y="6621"/>
                    <a:pt x="1" y="10300"/>
                    <a:pt x="1846" y="13038"/>
                  </a:cubicBezTo>
                  <a:cubicBezTo>
                    <a:pt x="2673" y="14279"/>
                    <a:pt x="3972" y="14875"/>
                    <a:pt x="5264" y="14875"/>
                  </a:cubicBezTo>
                  <a:cubicBezTo>
                    <a:pt x="6837" y="14875"/>
                    <a:pt x="8399" y="13992"/>
                    <a:pt x="9085" y="12312"/>
                  </a:cubicBezTo>
                  <a:cubicBezTo>
                    <a:pt x="9778" y="13992"/>
                    <a:pt x="11343" y="14875"/>
                    <a:pt x="12917" y="14875"/>
                  </a:cubicBezTo>
                  <a:cubicBezTo>
                    <a:pt x="14210" y="14875"/>
                    <a:pt x="15509" y="14279"/>
                    <a:pt x="16336" y="13038"/>
                  </a:cubicBezTo>
                  <a:cubicBezTo>
                    <a:pt x="18170" y="10300"/>
                    <a:pt x="16205" y="6621"/>
                    <a:pt x="12907" y="6621"/>
                  </a:cubicBezTo>
                  <a:cubicBezTo>
                    <a:pt x="12716" y="6621"/>
                    <a:pt x="12538" y="6633"/>
                    <a:pt x="12359" y="6656"/>
                  </a:cubicBezTo>
                  <a:cubicBezTo>
                    <a:pt x="14455" y="3942"/>
                    <a:pt x="12526" y="1"/>
                    <a:pt x="908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6789825" y="2119150"/>
              <a:ext cx="15800" cy="15500"/>
            </a:xfrm>
            <a:custGeom>
              <a:avLst/>
              <a:gdLst/>
              <a:ahLst/>
              <a:cxnLst/>
              <a:rect l="l" t="t" r="r" b="b"/>
              <a:pathLst>
                <a:path w="632" h="620" extrusionOk="0">
                  <a:moveTo>
                    <a:pt x="322" y="0"/>
                  </a:moveTo>
                  <a:cubicBezTo>
                    <a:pt x="143" y="0"/>
                    <a:pt x="0" y="143"/>
                    <a:pt x="0" y="310"/>
                  </a:cubicBezTo>
                  <a:cubicBezTo>
                    <a:pt x="0" y="488"/>
                    <a:pt x="143" y="619"/>
                    <a:pt x="322" y="619"/>
                  </a:cubicBezTo>
                  <a:cubicBezTo>
                    <a:pt x="489" y="619"/>
                    <a:pt x="632" y="476"/>
                    <a:pt x="632" y="310"/>
                  </a:cubicBezTo>
                  <a:cubicBezTo>
                    <a:pt x="632" y="143"/>
                    <a:pt x="489" y="0"/>
                    <a:pt x="322"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749325" y="2119100"/>
              <a:ext cx="33100" cy="15575"/>
            </a:xfrm>
            <a:custGeom>
              <a:avLst/>
              <a:gdLst/>
              <a:ahLst/>
              <a:cxnLst/>
              <a:rect l="l" t="t" r="r" b="b"/>
              <a:pathLst>
                <a:path w="1324" h="623" extrusionOk="0">
                  <a:moveTo>
                    <a:pt x="408" y="1"/>
                  </a:moveTo>
                  <a:cubicBezTo>
                    <a:pt x="0" y="1"/>
                    <a:pt x="0" y="623"/>
                    <a:pt x="408" y="623"/>
                  </a:cubicBezTo>
                  <a:cubicBezTo>
                    <a:pt x="419" y="623"/>
                    <a:pt x="430" y="622"/>
                    <a:pt x="442" y="621"/>
                  </a:cubicBezTo>
                  <a:lnTo>
                    <a:pt x="894" y="621"/>
                  </a:lnTo>
                  <a:cubicBezTo>
                    <a:pt x="905" y="622"/>
                    <a:pt x="916" y="623"/>
                    <a:pt x="927" y="623"/>
                  </a:cubicBezTo>
                  <a:cubicBezTo>
                    <a:pt x="1324" y="623"/>
                    <a:pt x="1324" y="1"/>
                    <a:pt x="927" y="1"/>
                  </a:cubicBezTo>
                  <a:cubicBezTo>
                    <a:pt x="916" y="1"/>
                    <a:pt x="905" y="1"/>
                    <a:pt x="894" y="2"/>
                  </a:cubicBezTo>
                  <a:lnTo>
                    <a:pt x="442" y="2"/>
                  </a:lnTo>
                  <a:cubicBezTo>
                    <a:pt x="430" y="1"/>
                    <a:pt x="419" y="1"/>
                    <a:pt x="40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977950" y="2119150"/>
              <a:ext cx="18175" cy="15575"/>
            </a:xfrm>
            <a:custGeom>
              <a:avLst/>
              <a:gdLst/>
              <a:ahLst/>
              <a:cxnLst/>
              <a:rect l="l" t="t" r="r" b="b"/>
              <a:pathLst>
                <a:path w="727" h="623" extrusionOk="0">
                  <a:moveTo>
                    <a:pt x="417" y="0"/>
                  </a:moveTo>
                  <a:cubicBezTo>
                    <a:pt x="143" y="0"/>
                    <a:pt x="0" y="333"/>
                    <a:pt x="203" y="536"/>
                  </a:cubicBezTo>
                  <a:cubicBezTo>
                    <a:pt x="263" y="596"/>
                    <a:pt x="337" y="623"/>
                    <a:pt x="411" y="623"/>
                  </a:cubicBezTo>
                  <a:cubicBezTo>
                    <a:pt x="571" y="623"/>
                    <a:pt x="727" y="497"/>
                    <a:pt x="727" y="310"/>
                  </a:cubicBezTo>
                  <a:cubicBezTo>
                    <a:pt x="727" y="143"/>
                    <a:pt x="584" y="0"/>
                    <a:pt x="41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940125" y="2119100"/>
              <a:ext cx="33100" cy="15575"/>
            </a:xfrm>
            <a:custGeom>
              <a:avLst/>
              <a:gdLst/>
              <a:ahLst/>
              <a:cxnLst/>
              <a:rect l="l" t="t" r="r" b="b"/>
              <a:pathLst>
                <a:path w="1324" h="623" extrusionOk="0">
                  <a:moveTo>
                    <a:pt x="397" y="1"/>
                  </a:moveTo>
                  <a:cubicBezTo>
                    <a:pt x="0" y="1"/>
                    <a:pt x="0" y="623"/>
                    <a:pt x="397" y="623"/>
                  </a:cubicBezTo>
                  <a:cubicBezTo>
                    <a:pt x="408" y="623"/>
                    <a:pt x="419" y="622"/>
                    <a:pt x="430" y="621"/>
                  </a:cubicBezTo>
                  <a:lnTo>
                    <a:pt x="894" y="621"/>
                  </a:lnTo>
                  <a:cubicBezTo>
                    <a:pt x="905" y="622"/>
                    <a:pt x="916" y="623"/>
                    <a:pt x="927" y="623"/>
                  </a:cubicBezTo>
                  <a:cubicBezTo>
                    <a:pt x="1324" y="623"/>
                    <a:pt x="1324" y="1"/>
                    <a:pt x="927" y="1"/>
                  </a:cubicBezTo>
                  <a:cubicBezTo>
                    <a:pt x="916" y="1"/>
                    <a:pt x="905" y="1"/>
                    <a:pt x="894" y="2"/>
                  </a:cubicBezTo>
                  <a:lnTo>
                    <a:pt x="430" y="2"/>
                  </a:lnTo>
                  <a:cubicBezTo>
                    <a:pt x="419" y="1"/>
                    <a:pt x="408" y="1"/>
                    <a:pt x="39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882325" y="1953600"/>
              <a:ext cx="21825" cy="15850"/>
            </a:xfrm>
            <a:custGeom>
              <a:avLst/>
              <a:gdLst/>
              <a:ahLst/>
              <a:cxnLst/>
              <a:rect l="l" t="t" r="r" b="b"/>
              <a:pathLst>
                <a:path w="873" h="634" extrusionOk="0">
                  <a:moveTo>
                    <a:pt x="427" y="0"/>
                  </a:moveTo>
                  <a:cubicBezTo>
                    <a:pt x="176" y="0"/>
                    <a:pt x="0" y="322"/>
                    <a:pt x="206" y="538"/>
                  </a:cubicBezTo>
                  <a:cubicBezTo>
                    <a:pt x="265" y="598"/>
                    <a:pt x="349" y="633"/>
                    <a:pt x="432" y="633"/>
                  </a:cubicBezTo>
                  <a:cubicBezTo>
                    <a:pt x="777" y="633"/>
                    <a:pt x="872" y="157"/>
                    <a:pt x="551" y="26"/>
                  </a:cubicBezTo>
                  <a:cubicBezTo>
                    <a:pt x="509" y="8"/>
                    <a:pt x="467" y="0"/>
                    <a:pt x="42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846075" y="1953650"/>
              <a:ext cx="30700" cy="15800"/>
            </a:xfrm>
            <a:custGeom>
              <a:avLst/>
              <a:gdLst/>
              <a:ahLst/>
              <a:cxnLst/>
              <a:rect l="l" t="t" r="r" b="b"/>
              <a:pathLst>
                <a:path w="1228" h="632" extrusionOk="0">
                  <a:moveTo>
                    <a:pt x="382" y="0"/>
                  </a:moveTo>
                  <a:cubicBezTo>
                    <a:pt x="1" y="36"/>
                    <a:pt x="1" y="596"/>
                    <a:pt x="382" y="631"/>
                  </a:cubicBezTo>
                  <a:lnTo>
                    <a:pt x="846" y="631"/>
                  </a:lnTo>
                  <a:cubicBezTo>
                    <a:pt x="1227" y="596"/>
                    <a:pt x="1227" y="36"/>
                    <a:pt x="8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261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E5C1-044B-4D76-A5D8-7B144905BB6C}"/>
              </a:ext>
            </a:extLst>
          </p:cNvPr>
          <p:cNvSpPr>
            <a:spLocks noGrp="1"/>
          </p:cNvSpPr>
          <p:nvPr>
            <p:ph type="title"/>
          </p:nvPr>
        </p:nvSpPr>
        <p:spPr>
          <a:xfrm>
            <a:off x="1074601" y="1558850"/>
            <a:ext cx="6994798" cy="1774200"/>
          </a:xfrm>
        </p:spPr>
        <p:txBody>
          <a:bodyPr/>
          <a:lstStyle/>
          <a:p>
            <a:r>
              <a:rPr lang="en-US" sz="4800"/>
              <a:t>BATCH A TEAM 11</a:t>
            </a:r>
            <a:endParaRPr lang="en-IN" sz="4800"/>
          </a:p>
        </p:txBody>
      </p:sp>
    </p:spTree>
    <p:extLst>
      <p:ext uri="{BB962C8B-B14F-4D97-AF65-F5344CB8AC3E}">
        <p14:creationId xmlns:p14="http://schemas.microsoft.com/office/powerpoint/2010/main" val="3552986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B48A-7A18-44E3-BA6F-3F8DE9AEC925}"/>
              </a:ext>
            </a:extLst>
          </p:cNvPr>
          <p:cNvSpPr>
            <a:spLocks noGrp="1"/>
          </p:cNvSpPr>
          <p:nvPr>
            <p:ph type="title"/>
          </p:nvPr>
        </p:nvSpPr>
        <p:spPr/>
        <p:txBody>
          <a:bodyPr/>
          <a:lstStyle/>
          <a:p>
            <a:r>
              <a:rPr lang="en-US"/>
              <a:t>Ans</a:t>
            </a:r>
          </a:p>
        </p:txBody>
      </p:sp>
      <p:sp>
        <p:nvSpPr>
          <p:cNvPr id="3" name="TextBox 2">
            <a:extLst>
              <a:ext uri="{FF2B5EF4-FFF2-40B4-BE49-F238E27FC236}">
                <a16:creationId xmlns:a16="http://schemas.microsoft.com/office/drawing/2014/main" id="{C42EE347-55C1-4752-8318-B7FDBD3CAF56}"/>
              </a:ext>
            </a:extLst>
          </p:cNvPr>
          <p:cNvSpPr txBox="1"/>
          <p:nvPr/>
        </p:nvSpPr>
        <p:spPr>
          <a:xfrm>
            <a:off x="603383" y="1521448"/>
            <a:ext cx="7793400" cy="2585323"/>
          </a:xfrm>
          <a:prstGeom prst="rect">
            <a:avLst/>
          </a:prstGeom>
          <a:noFill/>
        </p:spPr>
        <p:txBody>
          <a:bodyPr wrap="square" rtlCol="0">
            <a:spAutoFit/>
          </a:bodyPr>
          <a:lstStyle/>
          <a:p>
            <a:r>
              <a:rPr lang="en-US" sz="1800">
                <a:latin typeface="Titillium Web" panose="00000500000000000000" pitchFamily="2" charset="0"/>
              </a:rPr>
              <a:t>Taking iris excerpt from the question mentioned and applying concept of Principal Component Analysis(PCA) to reduce the dimensionality of data.</a:t>
            </a:r>
          </a:p>
          <a:p>
            <a:endParaRPr lang="en-US" sz="1800">
              <a:latin typeface="Titillium Web" panose="00000500000000000000" pitchFamily="2" charset="0"/>
            </a:endParaRPr>
          </a:p>
          <a:p>
            <a:r>
              <a:rPr lang="en-US" sz="1800">
                <a:latin typeface="Titillium Web" panose="00000500000000000000" pitchFamily="2" charset="0"/>
              </a:rPr>
              <a:t>In the data we are given with sepal length, sepal width, petal length and petal width and from the given data we are going to choose most important data which causes most changes and will neglect the data where data variance is not much.</a:t>
            </a:r>
          </a:p>
          <a:p>
            <a:br>
              <a:rPr lang="en-US" sz="1800">
                <a:latin typeface="Titillium Web" panose="00000500000000000000" pitchFamily="2" charset="0"/>
              </a:rPr>
            </a:br>
            <a:r>
              <a:rPr lang="en-US" sz="1800">
                <a:latin typeface="Titillium Web" panose="00000500000000000000" pitchFamily="2" charset="0"/>
              </a:rPr>
              <a:t>We will do the same using MATLAB:</a:t>
            </a:r>
            <a:endParaRPr lang="en-IN" sz="1800">
              <a:latin typeface="Titillium Web" panose="00000500000000000000" pitchFamily="2" charset="0"/>
            </a:endParaRPr>
          </a:p>
        </p:txBody>
      </p:sp>
    </p:spTree>
    <p:extLst>
      <p:ext uri="{BB962C8B-B14F-4D97-AF65-F5344CB8AC3E}">
        <p14:creationId xmlns:p14="http://schemas.microsoft.com/office/powerpoint/2010/main" val="419321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54E6-935C-4F91-AD61-3BED9DCDF258}"/>
              </a:ext>
            </a:extLst>
          </p:cNvPr>
          <p:cNvSpPr>
            <a:spLocks noGrp="1"/>
          </p:cNvSpPr>
          <p:nvPr>
            <p:ph type="title"/>
          </p:nvPr>
        </p:nvSpPr>
        <p:spPr/>
        <p:txBody>
          <a:bodyPr/>
          <a:lstStyle/>
          <a:p>
            <a:r>
              <a:rPr lang="en-US" sz="4800"/>
              <a:t>Explanation</a:t>
            </a:r>
            <a:endParaRPr lang="en-IN" sz="4800"/>
          </a:p>
        </p:txBody>
      </p:sp>
      <p:sp>
        <p:nvSpPr>
          <p:cNvPr id="3" name="Text Placeholder 2">
            <a:extLst>
              <a:ext uri="{FF2B5EF4-FFF2-40B4-BE49-F238E27FC236}">
                <a16:creationId xmlns:a16="http://schemas.microsoft.com/office/drawing/2014/main" id="{D0EDF3C3-1B5C-4DC0-B0B2-293F310BFD0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2497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E810-30EA-4837-89CE-F9BE452892A1}"/>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7BF87580-1A69-4FC1-8A79-2772EE6B4389}"/>
              </a:ext>
            </a:extLst>
          </p:cNvPr>
          <p:cNvSpPr txBox="1"/>
          <p:nvPr/>
        </p:nvSpPr>
        <p:spPr>
          <a:xfrm>
            <a:off x="2523259" y="531912"/>
            <a:ext cx="5046518" cy="307777"/>
          </a:xfrm>
          <a:prstGeom prst="rect">
            <a:avLst/>
          </a:prstGeom>
          <a:noFill/>
        </p:spPr>
        <p:txBody>
          <a:bodyPr wrap="square">
            <a:spAutoFit/>
          </a:bodyPr>
          <a:lstStyle/>
          <a:p>
            <a:r>
              <a:rPr lang="en-US"/>
              <a:t>Explanation</a:t>
            </a:r>
            <a:endParaRPr lang="en-IN"/>
          </a:p>
        </p:txBody>
      </p:sp>
      <p:pic>
        <p:nvPicPr>
          <p:cNvPr id="7" name="Picture 6">
            <a:extLst>
              <a:ext uri="{FF2B5EF4-FFF2-40B4-BE49-F238E27FC236}">
                <a16:creationId xmlns:a16="http://schemas.microsoft.com/office/drawing/2014/main" id="{593EDC38-292F-4EEB-8AA4-B478595D012A}"/>
              </a:ext>
            </a:extLst>
          </p:cNvPr>
          <p:cNvPicPr>
            <a:picLocks noChangeAspect="1"/>
          </p:cNvPicPr>
          <p:nvPr/>
        </p:nvPicPr>
        <p:blipFill>
          <a:blip r:embed="rId2"/>
          <a:stretch>
            <a:fillRect/>
          </a:stretch>
        </p:blipFill>
        <p:spPr>
          <a:xfrm>
            <a:off x="-1" y="0"/>
            <a:ext cx="9192491" cy="5135157"/>
          </a:xfrm>
          <a:prstGeom prst="rect">
            <a:avLst/>
          </a:prstGeom>
        </p:spPr>
      </p:pic>
    </p:spTree>
    <p:extLst>
      <p:ext uri="{BB962C8B-B14F-4D97-AF65-F5344CB8AC3E}">
        <p14:creationId xmlns:p14="http://schemas.microsoft.com/office/powerpoint/2010/main" val="2512774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E810-30EA-4837-89CE-F9BE452892A1}"/>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7BF87580-1A69-4FC1-8A79-2772EE6B4389}"/>
              </a:ext>
            </a:extLst>
          </p:cNvPr>
          <p:cNvSpPr txBox="1"/>
          <p:nvPr/>
        </p:nvSpPr>
        <p:spPr>
          <a:xfrm>
            <a:off x="2523259" y="531912"/>
            <a:ext cx="5046518" cy="307777"/>
          </a:xfrm>
          <a:prstGeom prst="rect">
            <a:avLst/>
          </a:prstGeom>
          <a:noFill/>
        </p:spPr>
        <p:txBody>
          <a:bodyPr wrap="square">
            <a:spAutoFit/>
          </a:bodyPr>
          <a:lstStyle/>
          <a:p>
            <a:r>
              <a:rPr lang="en-US"/>
              <a:t>Explanation</a:t>
            </a:r>
            <a:endParaRPr lang="en-IN"/>
          </a:p>
        </p:txBody>
      </p:sp>
      <p:pic>
        <p:nvPicPr>
          <p:cNvPr id="5" name="Picture 4">
            <a:extLst>
              <a:ext uri="{FF2B5EF4-FFF2-40B4-BE49-F238E27FC236}">
                <a16:creationId xmlns:a16="http://schemas.microsoft.com/office/drawing/2014/main" id="{1C51E91B-E1D6-4180-A760-169F60AACFB0}"/>
              </a:ext>
            </a:extLst>
          </p:cNvPr>
          <p:cNvPicPr>
            <a:picLocks noChangeAspect="1"/>
          </p:cNvPicPr>
          <p:nvPr/>
        </p:nvPicPr>
        <p:blipFill>
          <a:blip r:embed="rId2"/>
          <a:stretch>
            <a:fillRect/>
          </a:stretch>
        </p:blipFill>
        <p:spPr>
          <a:xfrm>
            <a:off x="0" y="13970"/>
            <a:ext cx="9144000" cy="5129529"/>
          </a:xfrm>
          <a:prstGeom prst="rect">
            <a:avLst/>
          </a:prstGeom>
        </p:spPr>
      </p:pic>
    </p:spTree>
    <p:extLst>
      <p:ext uri="{BB962C8B-B14F-4D97-AF65-F5344CB8AC3E}">
        <p14:creationId xmlns:p14="http://schemas.microsoft.com/office/powerpoint/2010/main" val="981890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F87580-1A69-4FC1-8A79-2772EE6B4389}"/>
              </a:ext>
            </a:extLst>
          </p:cNvPr>
          <p:cNvSpPr txBox="1"/>
          <p:nvPr/>
        </p:nvSpPr>
        <p:spPr>
          <a:xfrm>
            <a:off x="2523259" y="531912"/>
            <a:ext cx="5046518" cy="307777"/>
          </a:xfrm>
          <a:prstGeom prst="rect">
            <a:avLst/>
          </a:prstGeom>
          <a:noFill/>
        </p:spPr>
        <p:txBody>
          <a:bodyPr wrap="square">
            <a:spAutoFit/>
          </a:bodyPr>
          <a:lstStyle/>
          <a:p>
            <a:r>
              <a:rPr lang="en-US"/>
              <a:t>Explanation</a:t>
            </a:r>
            <a:endParaRPr lang="en-IN"/>
          </a:p>
        </p:txBody>
      </p:sp>
      <p:pic>
        <p:nvPicPr>
          <p:cNvPr id="8" name="Picture 7">
            <a:extLst>
              <a:ext uri="{FF2B5EF4-FFF2-40B4-BE49-F238E27FC236}">
                <a16:creationId xmlns:a16="http://schemas.microsoft.com/office/drawing/2014/main" id="{5E42AE1F-6AF0-4F13-AC72-7490E1D42902}"/>
              </a:ext>
            </a:extLst>
          </p:cNvPr>
          <p:cNvPicPr>
            <a:picLocks noChangeAspect="1"/>
          </p:cNvPicPr>
          <p:nvPr/>
        </p:nvPicPr>
        <p:blipFill>
          <a:blip r:embed="rId2"/>
          <a:stretch>
            <a:fillRect/>
          </a:stretch>
        </p:blipFill>
        <p:spPr>
          <a:xfrm>
            <a:off x="0" y="774"/>
            <a:ext cx="9144000" cy="5141951"/>
          </a:xfrm>
          <a:prstGeom prst="rect">
            <a:avLst/>
          </a:prstGeom>
        </p:spPr>
      </p:pic>
    </p:spTree>
    <p:extLst>
      <p:ext uri="{BB962C8B-B14F-4D97-AF65-F5344CB8AC3E}">
        <p14:creationId xmlns:p14="http://schemas.microsoft.com/office/powerpoint/2010/main" val="165137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E439-EF0F-414F-B5C3-AB11F76DC975}"/>
              </a:ext>
            </a:extLst>
          </p:cNvPr>
          <p:cNvSpPr>
            <a:spLocks noGrp="1"/>
          </p:cNvSpPr>
          <p:nvPr>
            <p:ph type="title"/>
          </p:nvPr>
        </p:nvSpPr>
        <p:spPr>
          <a:xfrm>
            <a:off x="1251246" y="1662544"/>
            <a:ext cx="6641507" cy="1552741"/>
          </a:xfrm>
        </p:spPr>
        <p:txBody>
          <a:bodyPr/>
          <a:lstStyle/>
          <a:p>
            <a:r>
              <a:rPr lang="en-US" sz="4800"/>
              <a:t>MATLAB CODE</a:t>
            </a:r>
            <a:endParaRPr lang="en-IN" sz="4800"/>
          </a:p>
        </p:txBody>
      </p:sp>
    </p:spTree>
    <p:extLst>
      <p:ext uri="{BB962C8B-B14F-4D97-AF65-F5344CB8AC3E}">
        <p14:creationId xmlns:p14="http://schemas.microsoft.com/office/powerpoint/2010/main" val="44058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E43E-7001-40D3-A75A-9E9EE8099AC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6880A29-6B03-47B3-B180-A20E678B4C7C}"/>
              </a:ext>
            </a:extLst>
          </p:cNvPr>
          <p:cNvSpPr txBox="1"/>
          <p:nvPr/>
        </p:nvSpPr>
        <p:spPr>
          <a:xfrm>
            <a:off x="796636" y="1122002"/>
            <a:ext cx="7114310" cy="3837709"/>
          </a:xfrm>
          <a:prstGeom prst="rect">
            <a:avLst/>
          </a:prstGeom>
          <a:noFill/>
        </p:spPr>
        <p:txBody>
          <a:bodyPr wrap="square" rtlCol="0">
            <a:spAutoFit/>
          </a:bodyPr>
          <a:lstStyle/>
          <a:p>
            <a:endParaRPr lang="en-IN"/>
          </a:p>
        </p:txBody>
      </p:sp>
      <p:sp>
        <p:nvSpPr>
          <p:cNvPr id="6" name="TextBox 5">
            <a:extLst>
              <a:ext uri="{FF2B5EF4-FFF2-40B4-BE49-F238E27FC236}">
                <a16:creationId xmlns:a16="http://schemas.microsoft.com/office/drawing/2014/main" id="{96EF87EE-8D6D-4977-90D3-32BCC3EA03F8}"/>
              </a:ext>
            </a:extLst>
          </p:cNvPr>
          <p:cNvSpPr txBox="1"/>
          <p:nvPr/>
        </p:nvSpPr>
        <p:spPr>
          <a:xfrm>
            <a:off x="949036" y="1274402"/>
            <a:ext cx="7114310" cy="3837709"/>
          </a:xfrm>
          <a:prstGeom prst="rect">
            <a:avLst/>
          </a:prstGeom>
          <a:noFill/>
        </p:spPr>
        <p:txBody>
          <a:bodyPr wrap="square" rtlCol="0">
            <a:spAutoFit/>
          </a:bodyPr>
          <a:lstStyle/>
          <a:p>
            <a:endParaRPr lang="en-IN"/>
          </a:p>
        </p:txBody>
      </p:sp>
      <p:pic>
        <p:nvPicPr>
          <p:cNvPr id="9" name="Picture 8">
            <a:extLst>
              <a:ext uri="{FF2B5EF4-FFF2-40B4-BE49-F238E27FC236}">
                <a16:creationId xmlns:a16="http://schemas.microsoft.com/office/drawing/2014/main" id="{841515B6-C8E4-4634-86BE-DAF8A4A4206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51059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E43E-7001-40D3-A75A-9E9EE8099AC7}"/>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6880A29-6B03-47B3-B180-A20E678B4C7C}"/>
              </a:ext>
            </a:extLst>
          </p:cNvPr>
          <p:cNvSpPr txBox="1"/>
          <p:nvPr/>
        </p:nvSpPr>
        <p:spPr>
          <a:xfrm>
            <a:off x="796636" y="1122002"/>
            <a:ext cx="7114310" cy="3837709"/>
          </a:xfrm>
          <a:prstGeom prst="rect">
            <a:avLst/>
          </a:prstGeom>
          <a:noFill/>
        </p:spPr>
        <p:txBody>
          <a:bodyPr wrap="square" rtlCol="0">
            <a:spAutoFit/>
          </a:bodyPr>
          <a:lstStyle/>
          <a:p>
            <a:endParaRPr lang="en-IN"/>
          </a:p>
        </p:txBody>
      </p:sp>
      <p:sp>
        <p:nvSpPr>
          <p:cNvPr id="6" name="TextBox 5">
            <a:extLst>
              <a:ext uri="{FF2B5EF4-FFF2-40B4-BE49-F238E27FC236}">
                <a16:creationId xmlns:a16="http://schemas.microsoft.com/office/drawing/2014/main" id="{96EF87EE-8D6D-4977-90D3-32BCC3EA03F8}"/>
              </a:ext>
            </a:extLst>
          </p:cNvPr>
          <p:cNvSpPr txBox="1"/>
          <p:nvPr/>
        </p:nvSpPr>
        <p:spPr>
          <a:xfrm>
            <a:off x="949036" y="1274402"/>
            <a:ext cx="7114310" cy="3837709"/>
          </a:xfrm>
          <a:prstGeom prst="rect">
            <a:avLst/>
          </a:prstGeom>
          <a:noFill/>
        </p:spPr>
        <p:txBody>
          <a:bodyPr wrap="square" rtlCol="0">
            <a:spAutoFit/>
          </a:bodyPr>
          <a:lstStyle/>
          <a:p>
            <a:endParaRPr lang="en-IN"/>
          </a:p>
        </p:txBody>
      </p:sp>
      <p:pic>
        <p:nvPicPr>
          <p:cNvPr id="5" name="Picture 4">
            <a:extLst>
              <a:ext uri="{FF2B5EF4-FFF2-40B4-BE49-F238E27FC236}">
                <a16:creationId xmlns:a16="http://schemas.microsoft.com/office/drawing/2014/main" id="{F25AE1D6-C4D7-4E0F-84E7-CB771536510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59394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2197-04AA-4E59-8651-8C7912E71AA9}"/>
              </a:ext>
            </a:extLst>
          </p:cNvPr>
          <p:cNvSpPr>
            <a:spLocks noGrp="1"/>
          </p:cNvSpPr>
          <p:nvPr>
            <p:ph type="title"/>
          </p:nvPr>
        </p:nvSpPr>
        <p:spPr/>
        <p:txBody>
          <a:bodyPr/>
          <a:lstStyle/>
          <a:p>
            <a:r>
              <a:rPr lang="en-US" sz="3200"/>
              <a:t>Reduced Dimensionality</a:t>
            </a:r>
            <a:endParaRPr lang="en-IN" sz="3200"/>
          </a:p>
        </p:txBody>
      </p:sp>
    </p:spTree>
    <p:extLst>
      <p:ext uri="{BB962C8B-B14F-4D97-AF65-F5344CB8AC3E}">
        <p14:creationId xmlns:p14="http://schemas.microsoft.com/office/powerpoint/2010/main" val="673523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4DE2-46C7-4D0B-A13F-012FAAABEE7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6E56036-60F1-42B7-B0EE-051F0B330A2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8908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8"/>
          <p:cNvSpPr txBox="1">
            <a:spLocks noGrp="1"/>
          </p:cNvSpPr>
          <p:nvPr>
            <p:ph type="title" idx="16"/>
          </p:nvPr>
        </p:nvSpPr>
        <p:spPr>
          <a:xfrm>
            <a:off x="603383" y="431500"/>
            <a:ext cx="779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a:t>TEAM MEMBERS:-</a:t>
            </a:r>
            <a:endParaRPr/>
          </a:p>
        </p:txBody>
      </p:sp>
      <p:sp>
        <p:nvSpPr>
          <p:cNvPr id="739" name="Google Shape;739;p38"/>
          <p:cNvSpPr txBox="1">
            <a:spLocks noGrp="1"/>
          </p:cNvSpPr>
          <p:nvPr>
            <p:ph type="title"/>
          </p:nvPr>
        </p:nvSpPr>
        <p:spPr>
          <a:xfrm>
            <a:off x="947727" y="152971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
              <a:t>01</a:t>
            </a:r>
            <a:endParaRPr/>
          </a:p>
        </p:txBody>
      </p:sp>
      <p:sp>
        <p:nvSpPr>
          <p:cNvPr id="740" name="Google Shape;740;p38"/>
          <p:cNvSpPr txBox="1">
            <a:spLocks noGrp="1"/>
          </p:cNvSpPr>
          <p:nvPr>
            <p:ph type="title" idx="2"/>
          </p:nvPr>
        </p:nvSpPr>
        <p:spPr>
          <a:xfrm>
            <a:off x="5496777" y="1467637"/>
            <a:ext cx="2757300" cy="5316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de"/>
              <a:t>VIGNESH M.</a:t>
            </a:r>
            <a:endParaRPr lang="en-US"/>
          </a:p>
        </p:txBody>
      </p:sp>
      <p:sp>
        <p:nvSpPr>
          <p:cNvPr id="742" name="Google Shape;742;p38"/>
          <p:cNvSpPr txBox="1">
            <a:spLocks noGrp="1"/>
          </p:cNvSpPr>
          <p:nvPr>
            <p:ph type="title" idx="4"/>
          </p:nvPr>
        </p:nvSpPr>
        <p:spPr>
          <a:xfrm>
            <a:off x="4593402" y="152971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
              <a:t>02</a:t>
            </a:r>
            <a:endParaRPr/>
          </a:p>
        </p:txBody>
      </p:sp>
      <p:sp>
        <p:nvSpPr>
          <p:cNvPr id="743" name="Google Shape;743;p38"/>
          <p:cNvSpPr txBox="1">
            <a:spLocks noGrp="1"/>
          </p:cNvSpPr>
          <p:nvPr>
            <p:ph type="title" idx="5"/>
          </p:nvPr>
        </p:nvSpPr>
        <p:spPr>
          <a:xfrm>
            <a:off x="1851027" y="1484446"/>
            <a:ext cx="2757300" cy="531600"/>
          </a:xfrm>
          <a:prstGeom prst="rect">
            <a:avLst/>
          </a:prstGeom>
        </p:spPr>
        <p:txBody>
          <a:bodyPr spcFirstLastPara="1" wrap="square" lIns="91425" tIns="91425" rIns="91425" bIns="91425" anchor="ctr" anchorCtr="0">
            <a:noAutofit/>
          </a:bodyPr>
          <a:lstStyle/>
          <a:p>
            <a:r>
              <a:rPr lang="de"/>
              <a:t>VIKHYAT BANSAL</a:t>
            </a:r>
            <a:endParaRPr lang="en-US"/>
          </a:p>
        </p:txBody>
      </p:sp>
      <p:sp>
        <p:nvSpPr>
          <p:cNvPr id="745" name="Google Shape;745;p38"/>
          <p:cNvSpPr txBox="1">
            <a:spLocks noGrp="1"/>
          </p:cNvSpPr>
          <p:nvPr>
            <p:ph type="title" idx="7"/>
          </p:nvPr>
        </p:nvSpPr>
        <p:spPr>
          <a:xfrm>
            <a:off x="947727" y="304321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
              <a:t>03</a:t>
            </a:r>
            <a:endParaRPr/>
          </a:p>
        </p:txBody>
      </p:sp>
      <p:sp>
        <p:nvSpPr>
          <p:cNvPr id="746" name="Google Shape;746;p38"/>
          <p:cNvSpPr txBox="1">
            <a:spLocks noGrp="1"/>
          </p:cNvSpPr>
          <p:nvPr>
            <p:ph type="title" idx="8"/>
          </p:nvPr>
        </p:nvSpPr>
        <p:spPr>
          <a:xfrm>
            <a:off x="1775462" y="3152469"/>
            <a:ext cx="3194329" cy="548408"/>
          </a:xfrm>
          <a:prstGeom prst="rect">
            <a:avLst/>
          </a:prstGeom>
        </p:spPr>
        <p:txBody>
          <a:bodyPr spcFirstLastPara="1" wrap="square" lIns="91425" tIns="91425" rIns="91425" bIns="91425" anchor="ctr" anchorCtr="0">
            <a:noAutofit/>
          </a:bodyPr>
          <a:lstStyle/>
          <a:p>
            <a:r>
              <a:rPr lang="en-IN">
                <a:solidFill>
                  <a:schemeClr val="tx1"/>
                </a:solidFill>
              </a:rPr>
              <a:t>YARRAM SRI SATHWIK</a:t>
            </a:r>
            <a:r>
              <a:rPr lang="en-IN">
                <a:solidFill>
                  <a:schemeClr val="bg1"/>
                </a:solidFill>
              </a:rPr>
              <a:t> </a:t>
            </a:r>
            <a:br>
              <a:rPr lang="en-IN">
                <a:solidFill>
                  <a:schemeClr val="bg1"/>
                </a:solidFill>
              </a:rPr>
            </a:br>
            <a:r>
              <a:rPr lang="en-IN">
                <a:solidFill>
                  <a:schemeClr val="tx1"/>
                </a:solidFill>
              </a:rPr>
              <a:t>REDDY</a:t>
            </a:r>
            <a:endParaRPr lang="en-US">
              <a:solidFill>
                <a:schemeClr val="tx1"/>
              </a:solidFill>
            </a:endParaRPr>
          </a:p>
        </p:txBody>
      </p:sp>
      <p:sp>
        <p:nvSpPr>
          <p:cNvPr id="748" name="Google Shape;748;p38"/>
          <p:cNvSpPr txBox="1">
            <a:spLocks noGrp="1"/>
          </p:cNvSpPr>
          <p:nvPr>
            <p:ph type="title" idx="13"/>
          </p:nvPr>
        </p:nvSpPr>
        <p:spPr>
          <a:xfrm>
            <a:off x="4593402" y="3043212"/>
            <a:ext cx="827100" cy="53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
              <a:t>04</a:t>
            </a:r>
            <a:endParaRPr/>
          </a:p>
        </p:txBody>
      </p:sp>
      <p:sp>
        <p:nvSpPr>
          <p:cNvPr id="749" name="Google Shape;749;p38"/>
          <p:cNvSpPr txBox="1">
            <a:spLocks noGrp="1"/>
          </p:cNvSpPr>
          <p:nvPr>
            <p:ph type="title" idx="14"/>
          </p:nvPr>
        </p:nvSpPr>
        <p:spPr>
          <a:xfrm>
            <a:off x="5496777" y="3043212"/>
            <a:ext cx="3152307" cy="548408"/>
          </a:xfrm>
          <a:prstGeom prst="rect">
            <a:avLst/>
          </a:prstGeom>
        </p:spPr>
        <p:txBody>
          <a:bodyPr spcFirstLastPara="1" wrap="square" lIns="91425" tIns="91425" rIns="91425" bIns="91425" anchor="ctr" anchorCtr="0">
            <a:noAutofit/>
          </a:bodyPr>
          <a:lstStyle/>
          <a:p>
            <a:r>
              <a:rPr lang="en-IN">
                <a:solidFill>
                  <a:schemeClr val="tx1"/>
                </a:solidFill>
              </a:rPr>
              <a:t>MARREDDY MOHIT SASANK REDDY</a:t>
            </a:r>
            <a:endParaRPr lang="en-US">
              <a:solidFill>
                <a:schemeClr val="tx1"/>
              </a:solidFill>
            </a:endParaRPr>
          </a:p>
        </p:txBody>
      </p:sp>
      <p:cxnSp>
        <p:nvCxnSpPr>
          <p:cNvPr id="751" name="Google Shape;751;p38"/>
          <p:cNvCxnSpPr/>
          <p:nvPr/>
        </p:nvCxnSpPr>
        <p:spPr>
          <a:xfrm rot="10800000" flipH="1">
            <a:off x="1509627" y="1908912"/>
            <a:ext cx="341400" cy="341400"/>
          </a:xfrm>
          <a:prstGeom prst="straightConnector1">
            <a:avLst/>
          </a:prstGeom>
          <a:noFill/>
          <a:ln w="19050" cap="flat" cmpd="sng">
            <a:solidFill>
              <a:schemeClr val="accent4"/>
            </a:solidFill>
            <a:prstDash val="solid"/>
            <a:round/>
            <a:headEnd type="none" w="med" len="med"/>
            <a:tailEnd type="none" w="med" len="med"/>
          </a:ln>
        </p:spPr>
      </p:cxnSp>
      <p:cxnSp>
        <p:nvCxnSpPr>
          <p:cNvPr id="752" name="Google Shape;752;p38"/>
          <p:cNvCxnSpPr/>
          <p:nvPr/>
        </p:nvCxnSpPr>
        <p:spPr>
          <a:xfrm rot="10800000" flipH="1">
            <a:off x="1509627" y="3422412"/>
            <a:ext cx="341400" cy="341400"/>
          </a:xfrm>
          <a:prstGeom prst="straightConnector1">
            <a:avLst/>
          </a:prstGeom>
          <a:noFill/>
          <a:ln w="19050" cap="flat" cmpd="sng">
            <a:solidFill>
              <a:schemeClr val="accent4"/>
            </a:solidFill>
            <a:prstDash val="solid"/>
            <a:round/>
            <a:headEnd type="none" w="med" len="med"/>
            <a:tailEnd type="none" w="med" len="med"/>
          </a:ln>
        </p:spPr>
      </p:cxnSp>
      <p:cxnSp>
        <p:nvCxnSpPr>
          <p:cNvPr id="753" name="Google Shape;753;p38"/>
          <p:cNvCxnSpPr/>
          <p:nvPr/>
        </p:nvCxnSpPr>
        <p:spPr>
          <a:xfrm rot="10800000" flipH="1">
            <a:off x="5155302" y="1908912"/>
            <a:ext cx="341400" cy="341400"/>
          </a:xfrm>
          <a:prstGeom prst="straightConnector1">
            <a:avLst/>
          </a:prstGeom>
          <a:noFill/>
          <a:ln w="19050" cap="flat" cmpd="sng">
            <a:solidFill>
              <a:schemeClr val="accent4"/>
            </a:solidFill>
            <a:prstDash val="solid"/>
            <a:round/>
            <a:headEnd type="none" w="med" len="med"/>
            <a:tailEnd type="none" w="med" len="med"/>
          </a:ln>
        </p:spPr>
      </p:cxnSp>
      <p:cxnSp>
        <p:nvCxnSpPr>
          <p:cNvPr id="754" name="Google Shape;754;p38"/>
          <p:cNvCxnSpPr/>
          <p:nvPr/>
        </p:nvCxnSpPr>
        <p:spPr>
          <a:xfrm rot="10800000" flipH="1">
            <a:off x="5155302" y="3422412"/>
            <a:ext cx="341400" cy="341400"/>
          </a:xfrm>
          <a:prstGeom prst="straightConnector1">
            <a:avLst/>
          </a:prstGeom>
          <a:noFill/>
          <a:ln w="19050" cap="flat" cmpd="sng">
            <a:solidFill>
              <a:schemeClr val="accent4"/>
            </a:solidFill>
            <a:prstDash val="solid"/>
            <a:round/>
            <a:headEnd type="none" w="med" len="med"/>
            <a:tailEnd type="none" w="med" len="med"/>
          </a:ln>
        </p:spPr>
      </p:cxnSp>
      <p:sp>
        <p:nvSpPr>
          <p:cNvPr id="3" name="Title 2">
            <a:extLst>
              <a:ext uri="{FF2B5EF4-FFF2-40B4-BE49-F238E27FC236}">
                <a16:creationId xmlns:a16="http://schemas.microsoft.com/office/drawing/2014/main" id="{A5836AA6-B810-4032-AB1A-F77D5F8F4F72}"/>
              </a:ext>
            </a:extLst>
          </p:cNvPr>
          <p:cNvSpPr>
            <a:spLocks noGrp="1"/>
          </p:cNvSpPr>
          <p:nvPr>
            <p:ph type="title" idx="3"/>
          </p:nvPr>
        </p:nvSpPr>
        <p:spPr/>
        <p:txBody>
          <a:bodyPr/>
          <a:lstStyle/>
          <a:p>
            <a:r>
              <a:rPr lang="en-US"/>
              <a:t>CB.EN.U4AIE21076</a:t>
            </a:r>
          </a:p>
        </p:txBody>
      </p:sp>
      <p:sp>
        <p:nvSpPr>
          <p:cNvPr id="5" name="Title 4">
            <a:extLst>
              <a:ext uri="{FF2B5EF4-FFF2-40B4-BE49-F238E27FC236}">
                <a16:creationId xmlns:a16="http://schemas.microsoft.com/office/drawing/2014/main" id="{4A44B307-311F-400A-8EAD-79A96D079F05}"/>
              </a:ext>
            </a:extLst>
          </p:cNvPr>
          <p:cNvSpPr>
            <a:spLocks noGrp="1"/>
          </p:cNvSpPr>
          <p:nvPr>
            <p:ph type="title" idx="15"/>
          </p:nvPr>
        </p:nvSpPr>
        <p:spPr>
          <a:xfrm>
            <a:off x="5496777" y="3637643"/>
            <a:ext cx="2589900" cy="753300"/>
          </a:xfrm>
        </p:spPr>
        <p:txBody>
          <a:bodyPr/>
          <a:lstStyle/>
          <a:p>
            <a:r>
              <a:rPr lang="en-IN">
                <a:solidFill>
                  <a:schemeClr val="tx1"/>
                </a:solidFill>
              </a:rPr>
              <a:t>CB.EN.U4AIE21031</a:t>
            </a:r>
            <a:endParaRPr lang="en-US">
              <a:solidFill>
                <a:schemeClr val="tx1"/>
              </a:solidFill>
            </a:endParaRPr>
          </a:p>
        </p:txBody>
      </p:sp>
      <p:sp>
        <p:nvSpPr>
          <p:cNvPr id="7" name="Title 6">
            <a:extLst>
              <a:ext uri="{FF2B5EF4-FFF2-40B4-BE49-F238E27FC236}">
                <a16:creationId xmlns:a16="http://schemas.microsoft.com/office/drawing/2014/main" id="{55E23CCE-5D61-42A2-A0FA-E9624FD7CF6E}"/>
              </a:ext>
            </a:extLst>
          </p:cNvPr>
          <p:cNvSpPr>
            <a:spLocks noGrp="1"/>
          </p:cNvSpPr>
          <p:nvPr>
            <p:ph type="title" idx="6"/>
          </p:nvPr>
        </p:nvSpPr>
        <p:spPr/>
        <p:txBody>
          <a:bodyPr/>
          <a:lstStyle/>
          <a:p>
            <a:r>
              <a:rPr lang="en-IN">
                <a:solidFill>
                  <a:schemeClr val="tx1"/>
                </a:solidFill>
              </a:rPr>
              <a:t>CB.EN.U4AIE21075</a:t>
            </a:r>
            <a:endParaRPr lang="en-US">
              <a:solidFill>
                <a:schemeClr val="tx1"/>
              </a:solidFill>
            </a:endParaRPr>
          </a:p>
        </p:txBody>
      </p:sp>
      <p:sp>
        <p:nvSpPr>
          <p:cNvPr id="9" name="Title 8">
            <a:extLst>
              <a:ext uri="{FF2B5EF4-FFF2-40B4-BE49-F238E27FC236}">
                <a16:creationId xmlns:a16="http://schemas.microsoft.com/office/drawing/2014/main" id="{6FAF0933-1F3C-40EA-A217-D2F0F530730E}"/>
              </a:ext>
            </a:extLst>
          </p:cNvPr>
          <p:cNvSpPr>
            <a:spLocks noGrp="1"/>
          </p:cNvSpPr>
          <p:nvPr>
            <p:ph type="title" idx="9"/>
          </p:nvPr>
        </p:nvSpPr>
        <p:spPr>
          <a:xfrm>
            <a:off x="1851102" y="3766362"/>
            <a:ext cx="2589900" cy="753300"/>
          </a:xfrm>
        </p:spPr>
        <p:txBody>
          <a:bodyPr/>
          <a:lstStyle/>
          <a:p>
            <a:r>
              <a:rPr lang="en-US"/>
              <a:t>CB.EN.U4AIE21077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FAAA-8554-42F5-8F0B-CE814E87354A}"/>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DA71189-8A2D-4B8E-A359-4F462C5227C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20254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9" name="Google Shape;939;p50"/>
          <p:cNvSpPr txBox="1">
            <a:spLocks noGrp="1"/>
          </p:cNvSpPr>
          <p:nvPr>
            <p:ph type="title" idx="2"/>
          </p:nvPr>
        </p:nvSpPr>
        <p:spPr>
          <a:xfrm>
            <a:off x="3755362" y="85498"/>
            <a:ext cx="1573800" cy="7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04</a:t>
            </a:r>
            <a:endParaRPr/>
          </a:p>
        </p:txBody>
      </p:sp>
      <p:cxnSp>
        <p:nvCxnSpPr>
          <p:cNvPr id="940" name="Google Shape;940;p50"/>
          <p:cNvCxnSpPr/>
          <p:nvPr/>
        </p:nvCxnSpPr>
        <p:spPr>
          <a:xfrm rot="10800000" flipH="1">
            <a:off x="4787886" y="495296"/>
            <a:ext cx="548700" cy="548700"/>
          </a:xfrm>
          <a:prstGeom prst="straightConnector1">
            <a:avLst/>
          </a:prstGeom>
          <a:noFill/>
          <a:ln w="19050" cap="flat" cmpd="sng">
            <a:solidFill>
              <a:schemeClr val="accent4"/>
            </a:solidFill>
            <a:prstDash val="solid"/>
            <a:round/>
            <a:headEnd type="none" w="med" len="med"/>
            <a:tailEnd type="none" w="med" len="med"/>
          </a:ln>
        </p:spPr>
      </p:cxnSp>
      <p:cxnSp>
        <p:nvCxnSpPr>
          <p:cNvPr id="941" name="Google Shape;941;p50"/>
          <p:cNvCxnSpPr/>
          <p:nvPr/>
        </p:nvCxnSpPr>
        <p:spPr>
          <a:xfrm>
            <a:off x="3627041" y="4766550"/>
            <a:ext cx="1741500" cy="0"/>
          </a:xfrm>
          <a:prstGeom prst="straightConnector1">
            <a:avLst/>
          </a:prstGeom>
          <a:noFill/>
          <a:ln w="19050" cap="flat" cmpd="sng">
            <a:solidFill>
              <a:schemeClr val="accent3"/>
            </a:solidFill>
            <a:prstDash val="solid"/>
            <a:round/>
            <a:headEnd type="none" w="med" len="med"/>
            <a:tailEnd type="none" w="med" len="med"/>
          </a:ln>
        </p:spPr>
      </p:cxnSp>
      <p:grpSp>
        <p:nvGrpSpPr>
          <p:cNvPr id="942" name="Google Shape;942;p50"/>
          <p:cNvGrpSpPr/>
          <p:nvPr/>
        </p:nvGrpSpPr>
        <p:grpSpPr>
          <a:xfrm>
            <a:off x="4133095" y="4844896"/>
            <a:ext cx="818325" cy="128700"/>
            <a:chOff x="3124650" y="1141300"/>
            <a:chExt cx="818325" cy="128700"/>
          </a:xfrm>
        </p:grpSpPr>
        <p:sp>
          <p:nvSpPr>
            <p:cNvPr id="943" name="Google Shape;943;p50"/>
            <p:cNvSpPr/>
            <p:nvPr/>
          </p:nvSpPr>
          <p:spPr>
            <a:xfrm>
              <a:off x="3124650"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3295406"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3466163"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3636919"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3807675"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50"/>
          <p:cNvSpPr/>
          <p:nvPr/>
        </p:nvSpPr>
        <p:spPr>
          <a:xfrm rot="21599757">
            <a:off x="557504" y="4097134"/>
            <a:ext cx="811035" cy="810921"/>
          </a:xfrm>
          <a:custGeom>
            <a:avLst/>
            <a:gdLst/>
            <a:ahLst/>
            <a:cxnLst/>
            <a:rect l="l" t="t" r="r" b="b"/>
            <a:pathLst>
              <a:path w="22956" h="22956" extrusionOk="0">
                <a:moveTo>
                  <a:pt x="0" y="1"/>
                </a:moveTo>
                <a:lnTo>
                  <a:pt x="0" y="22956"/>
                </a:lnTo>
                <a:lnTo>
                  <a:pt x="22956" y="2295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0"/>
          <p:cNvGrpSpPr/>
          <p:nvPr/>
        </p:nvGrpSpPr>
        <p:grpSpPr>
          <a:xfrm>
            <a:off x="844545" y="4323541"/>
            <a:ext cx="548689" cy="449188"/>
            <a:chOff x="6665700" y="1850050"/>
            <a:chExt cx="454250" cy="371875"/>
          </a:xfrm>
        </p:grpSpPr>
        <p:sp>
          <p:nvSpPr>
            <p:cNvPr id="950" name="Google Shape;950;p50"/>
            <p:cNvSpPr/>
            <p:nvPr/>
          </p:nvSpPr>
          <p:spPr>
            <a:xfrm>
              <a:off x="6701425" y="2046500"/>
              <a:ext cx="168500" cy="144425"/>
            </a:xfrm>
            <a:custGeom>
              <a:avLst/>
              <a:gdLst/>
              <a:ahLst/>
              <a:cxnLst/>
              <a:rect l="l" t="t" r="r" b="b"/>
              <a:pathLst>
                <a:path w="6740" h="5777" extrusionOk="0">
                  <a:moveTo>
                    <a:pt x="3834" y="618"/>
                  </a:moveTo>
                  <a:cubicBezTo>
                    <a:pt x="4996" y="618"/>
                    <a:pt x="6108" y="1524"/>
                    <a:pt x="6108" y="2894"/>
                  </a:cubicBezTo>
                  <a:cubicBezTo>
                    <a:pt x="6108" y="4132"/>
                    <a:pt x="5096" y="5144"/>
                    <a:pt x="3858" y="5144"/>
                  </a:cubicBezTo>
                  <a:cubicBezTo>
                    <a:pt x="1834" y="5144"/>
                    <a:pt x="822" y="2716"/>
                    <a:pt x="2251" y="1287"/>
                  </a:cubicBezTo>
                  <a:cubicBezTo>
                    <a:pt x="2712" y="825"/>
                    <a:pt x="3279" y="618"/>
                    <a:pt x="3834" y="618"/>
                  </a:cubicBezTo>
                  <a:close/>
                  <a:moveTo>
                    <a:pt x="3858" y="1"/>
                  </a:moveTo>
                  <a:cubicBezTo>
                    <a:pt x="1286" y="1"/>
                    <a:pt x="0" y="3109"/>
                    <a:pt x="1810" y="4930"/>
                  </a:cubicBezTo>
                  <a:cubicBezTo>
                    <a:pt x="2398" y="5515"/>
                    <a:pt x="3120" y="5776"/>
                    <a:pt x="3827" y="5776"/>
                  </a:cubicBezTo>
                  <a:cubicBezTo>
                    <a:pt x="5310" y="5776"/>
                    <a:pt x="6731" y="4627"/>
                    <a:pt x="6739" y="2894"/>
                  </a:cubicBezTo>
                  <a:cubicBezTo>
                    <a:pt x="6727" y="1299"/>
                    <a:pt x="5441"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6820775" y="1881300"/>
              <a:ext cx="168500" cy="144100"/>
            </a:xfrm>
            <a:custGeom>
              <a:avLst/>
              <a:gdLst/>
              <a:ahLst/>
              <a:cxnLst/>
              <a:rect l="l" t="t" r="r" b="b"/>
              <a:pathLst>
                <a:path w="6740" h="5764" extrusionOk="0">
                  <a:moveTo>
                    <a:pt x="2882" y="620"/>
                  </a:moveTo>
                  <a:cubicBezTo>
                    <a:pt x="4906" y="620"/>
                    <a:pt x="5906" y="3061"/>
                    <a:pt x="4489" y="4478"/>
                  </a:cubicBezTo>
                  <a:cubicBezTo>
                    <a:pt x="4027" y="4940"/>
                    <a:pt x="3460" y="5147"/>
                    <a:pt x="2904" y="5147"/>
                  </a:cubicBezTo>
                  <a:cubicBezTo>
                    <a:pt x="1743" y="5147"/>
                    <a:pt x="632" y="4243"/>
                    <a:pt x="632" y="2882"/>
                  </a:cubicBezTo>
                  <a:cubicBezTo>
                    <a:pt x="632" y="1632"/>
                    <a:pt x="1644" y="620"/>
                    <a:pt x="2882" y="620"/>
                  </a:cubicBezTo>
                  <a:close/>
                  <a:moveTo>
                    <a:pt x="2907" y="0"/>
                  </a:moveTo>
                  <a:cubicBezTo>
                    <a:pt x="1425" y="0"/>
                    <a:pt x="1" y="1149"/>
                    <a:pt x="1" y="2882"/>
                  </a:cubicBezTo>
                  <a:cubicBezTo>
                    <a:pt x="13" y="4478"/>
                    <a:pt x="1299" y="5764"/>
                    <a:pt x="2882" y="5764"/>
                  </a:cubicBezTo>
                  <a:cubicBezTo>
                    <a:pt x="5454" y="5764"/>
                    <a:pt x="6740" y="2656"/>
                    <a:pt x="4918" y="846"/>
                  </a:cubicBezTo>
                  <a:cubicBezTo>
                    <a:pt x="4333" y="262"/>
                    <a:pt x="3613" y="0"/>
                    <a:pt x="290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6891925" y="2046500"/>
              <a:ext cx="168500" cy="144425"/>
            </a:xfrm>
            <a:custGeom>
              <a:avLst/>
              <a:gdLst/>
              <a:ahLst/>
              <a:cxnLst/>
              <a:rect l="l" t="t" r="r" b="b"/>
              <a:pathLst>
                <a:path w="6740" h="5777" extrusionOk="0">
                  <a:moveTo>
                    <a:pt x="3841" y="618"/>
                  </a:moveTo>
                  <a:cubicBezTo>
                    <a:pt x="5002" y="618"/>
                    <a:pt x="6120" y="1524"/>
                    <a:pt x="6120" y="2894"/>
                  </a:cubicBezTo>
                  <a:cubicBezTo>
                    <a:pt x="6120" y="4132"/>
                    <a:pt x="5108" y="5144"/>
                    <a:pt x="3858" y="5144"/>
                  </a:cubicBezTo>
                  <a:cubicBezTo>
                    <a:pt x="1846" y="5144"/>
                    <a:pt x="834" y="2716"/>
                    <a:pt x="2263" y="1287"/>
                  </a:cubicBezTo>
                  <a:cubicBezTo>
                    <a:pt x="2721" y="825"/>
                    <a:pt x="3286" y="618"/>
                    <a:pt x="3841" y="618"/>
                  </a:cubicBezTo>
                  <a:close/>
                  <a:moveTo>
                    <a:pt x="3858" y="1"/>
                  </a:moveTo>
                  <a:cubicBezTo>
                    <a:pt x="1286" y="1"/>
                    <a:pt x="0" y="3109"/>
                    <a:pt x="1822" y="4930"/>
                  </a:cubicBezTo>
                  <a:cubicBezTo>
                    <a:pt x="2407" y="5515"/>
                    <a:pt x="3127" y="5776"/>
                    <a:pt x="3833" y="5776"/>
                  </a:cubicBezTo>
                  <a:cubicBezTo>
                    <a:pt x="5315" y="5776"/>
                    <a:pt x="6739" y="4627"/>
                    <a:pt x="6739" y="2894"/>
                  </a:cubicBezTo>
                  <a:cubicBezTo>
                    <a:pt x="6739" y="1299"/>
                    <a:pt x="5453"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6665700" y="1850050"/>
              <a:ext cx="454250" cy="371875"/>
            </a:xfrm>
            <a:custGeom>
              <a:avLst/>
              <a:gdLst/>
              <a:ahLst/>
              <a:cxnLst/>
              <a:rect l="l" t="t" r="r" b="b"/>
              <a:pathLst>
                <a:path w="18170" h="14875" extrusionOk="0">
                  <a:moveTo>
                    <a:pt x="9085" y="632"/>
                  </a:moveTo>
                  <a:cubicBezTo>
                    <a:pt x="12216" y="632"/>
                    <a:pt x="13776" y="4406"/>
                    <a:pt x="11562" y="6609"/>
                  </a:cubicBezTo>
                  <a:cubicBezTo>
                    <a:pt x="10849" y="7325"/>
                    <a:pt x="9973" y="7645"/>
                    <a:pt x="9113" y="7645"/>
                  </a:cubicBezTo>
                  <a:cubicBezTo>
                    <a:pt x="7313" y="7645"/>
                    <a:pt x="5585" y="6243"/>
                    <a:pt x="5585" y="4132"/>
                  </a:cubicBezTo>
                  <a:cubicBezTo>
                    <a:pt x="5585" y="2192"/>
                    <a:pt x="7156" y="632"/>
                    <a:pt x="9085" y="632"/>
                  </a:cubicBezTo>
                  <a:close/>
                  <a:moveTo>
                    <a:pt x="8537" y="8216"/>
                  </a:moveTo>
                  <a:lnTo>
                    <a:pt x="8537" y="8216"/>
                  </a:lnTo>
                  <a:cubicBezTo>
                    <a:pt x="8722" y="8240"/>
                    <a:pt x="8906" y="8252"/>
                    <a:pt x="9091" y="8252"/>
                  </a:cubicBezTo>
                  <a:cubicBezTo>
                    <a:pt x="9276" y="8252"/>
                    <a:pt x="9460" y="8240"/>
                    <a:pt x="9645" y="8216"/>
                  </a:cubicBezTo>
                  <a:lnTo>
                    <a:pt x="9645" y="8216"/>
                  </a:lnTo>
                  <a:cubicBezTo>
                    <a:pt x="9418" y="8514"/>
                    <a:pt x="9228" y="8835"/>
                    <a:pt x="9085" y="9169"/>
                  </a:cubicBezTo>
                  <a:cubicBezTo>
                    <a:pt x="8954" y="8835"/>
                    <a:pt x="8764" y="8514"/>
                    <a:pt x="8537" y="8216"/>
                  </a:cubicBezTo>
                  <a:close/>
                  <a:moveTo>
                    <a:pt x="12886" y="7233"/>
                  </a:moveTo>
                  <a:cubicBezTo>
                    <a:pt x="14690" y="7233"/>
                    <a:pt x="16419" y="8633"/>
                    <a:pt x="16419" y="10752"/>
                  </a:cubicBezTo>
                  <a:cubicBezTo>
                    <a:pt x="16419" y="12679"/>
                    <a:pt x="14851" y="14249"/>
                    <a:pt x="12913" y="14253"/>
                  </a:cubicBezTo>
                  <a:lnTo>
                    <a:pt x="12913" y="14253"/>
                  </a:lnTo>
                  <a:cubicBezTo>
                    <a:pt x="9785" y="14248"/>
                    <a:pt x="8229" y="10477"/>
                    <a:pt x="10430" y="8264"/>
                  </a:cubicBezTo>
                  <a:cubicBezTo>
                    <a:pt x="11146" y="7552"/>
                    <a:pt x="12024" y="7233"/>
                    <a:pt x="12886" y="7233"/>
                  </a:cubicBezTo>
                  <a:close/>
                  <a:moveTo>
                    <a:pt x="5254" y="7233"/>
                  </a:moveTo>
                  <a:cubicBezTo>
                    <a:pt x="7058" y="7233"/>
                    <a:pt x="8787" y="8633"/>
                    <a:pt x="8787" y="10752"/>
                  </a:cubicBezTo>
                  <a:cubicBezTo>
                    <a:pt x="8787" y="12681"/>
                    <a:pt x="7216" y="14253"/>
                    <a:pt x="5287" y="14253"/>
                  </a:cubicBezTo>
                  <a:cubicBezTo>
                    <a:pt x="2156" y="14253"/>
                    <a:pt x="596" y="10478"/>
                    <a:pt x="2799" y="8264"/>
                  </a:cubicBezTo>
                  <a:cubicBezTo>
                    <a:pt x="3514" y="7552"/>
                    <a:pt x="4393" y="7233"/>
                    <a:pt x="5254" y="7233"/>
                  </a:cubicBezTo>
                  <a:close/>
                  <a:moveTo>
                    <a:pt x="9085" y="1"/>
                  </a:moveTo>
                  <a:cubicBezTo>
                    <a:pt x="5656" y="1"/>
                    <a:pt x="3727" y="3942"/>
                    <a:pt x="5823" y="6656"/>
                  </a:cubicBezTo>
                  <a:cubicBezTo>
                    <a:pt x="5644" y="6633"/>
                    <a:pt x="5454" y="6621"/>
                    <a:pt x="5275" y="6621"/>
                  </a:cubicBezTo>
                  <a:cubicBezTo>
                    <a:pt x="1977" y="6621"/>
                    <a:pt x="1" y="10300"/>
                    <a:pt x="1846" y="13038"/>
                  </a:cubicBezTo>
                  <a:cubicBezTo>
                    <a:pt x="2673" y="14279"/>
                    <a:pt x="3972" y="14875"/>
                    <a:pt x="5264" y="14875"/>
                  </a:cubicBezTo>
                  <a:cubicBezTo>
                    <a:pt x="6837" y="14875"/>
                    <a:pt x="8399" y="13992"/>
                    <a:pt x="9085" y="12312"/>
                  </a:cubicBezTo>
                  <a:cubicBezTo>
                    <a:pt x="9778" y="13992"/>
                    <a:pt x="11343" y="14875"/>
                    <a:pt x="12917" y="14875"/>
                  </a:cubicBezTo>
                  <a:cubicBezTo>
                    <a:pt x="14210" y="14875"/>
                    <a:pt x="15509" y="14279"/>
                    <a:pt x="16336" y="13038"/>
                  </a:cubicBezTo>
                  <a:cubicBezTo>
                    <a:pt x="18170" y="10300"/>
                    <a:pt x="16205" y="6621"/>
                    <a:pt x="12907" y="6621"/>
                  </a:cubicBezTo>
                  <a:cubicBezTo>
                    <a:pt x="12716" y="6621"/>
                    <a:pt x="12538" y="6633"/>
                    <a:pt x="12359" y="6656"/>
                  </a:cubicBezTo>
                  <a:cubicBezTo>
                    <a:pt x="14455" y="3942"/>
                    <a:pt x="12526" y="1"/>
                    <a:pt x="908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6789825" y="2119150"/>
              <a:ext cx="15800" cy="15500"/>
            </a:xfrm>
            <a:custGeom>
              <a:avLst/>
              <a:gdLst/>
              <a:ahLst/>
              <a:cxnLst/>
              <a:rect l="l" t="t" r="r" b="b"/>
              <a:pathLst>
                <a:path w="632" h="620" extrusionOk="0">
                  <a:moveTo>
                    <a:pt x="322" y="0"/>
                  </a:moveTo>
                  <a:cubicBezTo>
                    <a:pt x="143" y="0"/>
                    <a:pt x="0" y="143"/>
                    <a:pt x="0" y="310"/>
                  </a:cubicBezTo>
                  <a:cubicBezTo>
                    <a:pt x="0" y="488"/>
                    <a:pt x="143" y="619"/>
                    <a:pt x="322" y="619"/>
                  </a:cubicBezTo>
                  <a:cubicBezTo>
                    <a:pt x="489" y="619"/>
                    <a:pt x="632" y="476"/>
                    <a:pt x="632" y="310"/>
                  </a:cubicBezTo>
                  <a:cubicBezTo>
                    <a:pt x="632" y="143"/>
                    <a:pt x="489" y="0"/>
                    <a:pt x="322"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749325" y="2119100"/>
              <a:ext cx="33100" cy="15575"/>
            </a:xfrm>
            <a:custGeom>
              <a:avLst/>
              <a:gdLst/>
              <a:ahLst/>
              <a:cxnLst/>
              <a:rect l="l" t="t" r="r" b="b"/>
              <a:pathLst>
                <a:path w="1324" h="623" extrusionOk="0">
                  <a:moveTo>
                    <a:pt x="408" y="1"/>
                  </a:moveTo>
                  <a:cubicBezTo>
                    <a:pt x="0" y="1"/>
                    <a:pt x="0" y="623"/>
                    <a:pt x="408" y="623"/>
                  </a:cubicBezTo>
                  <a:cubicBezTo>
                    <a:pt x="419" y="623"/>
                    <a:pt x="430" y="622"/>
                    <a:pt x="442" y="621"/>
                  </a:cubicBezTo>
                  <a:lnTo>
                    <a:pt x="894" y="621"/>
                  </a:lnTo>
                  <a:cubicBezTo>
                    <a:pt x="905" y="622"/>
                    <a:pt x="916" y="623"/>
                    <a:pt x="927" y="623"/>
                  </a:cubicBezTo>
                  <a:cubicBezTo>
                    <a:pt x="1324" y="623"/>
                    <a:pt x="1324" y="1"/>
                    <a:pt x="927" y="1"/>
                  </a:cubicBezTo>
                  <a:cubicBezTo>
                    <a:pt x="916" y="1"/>
                    <a:pt x="905" y="1"/>
                    <a:pt x="894" y="2"/>
                  </a:cubicBezTo>
                  <a:lnTo>
                    <a:pt x="442" y="2"/>
                  </a:lnTo>
                  <a:cubicBezTo>
                    <a:pt x="430" y="1"/>
                    <a:pt x="419" y="1"/>
                    <a:pt x="40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977950" y="2119150"/>
              <a:ext cx="18175" cy="15575"/>
            </a:xfrm>
            <a:custGeom>
              <a:avLst/>
              <a:gdLst/>
              <a:ahLst/>
              <a:cxnLst/>
              <a:rect l="l" t="t" r="r" b="b"/>
              <a:pathLst>
                <a:path w="727" h="623" extrusionOk="0">
                  <a:moveTo>
                    <a:pt x="417" y="0"/>
                  </a:moveTo>
                  <a:cubicBezTo>
                    <a:pt x="143" y="0"/>
                    <a:pt x="0" y="333"/>
                    <a:pt x="203" y="536"/>
                  </a:cubicBezTo>
                  <a:cubicBezTo>
                    <a:pt x="263" y="596"/>
                    <a:pt x="337" y="623"/>
                    <a:pt x="411" y="623"/>
                  </a:cubicBezTo>
                  <a:cubicBezTo>
                    <a:pt x="571" y="623"/>
                    <a:pt x="727" y="497"/>
                    <a:pt x="727" y="310"/>
                  </a:cubicBezTo>
                  <a:cubicBezTo>
                    <a:pt x="727" y="143"/>
                    <a:pt x="584" y="0"/>
                    <a:pt x="41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940125" y="2119100"/>
              <a:ext cx="33100" cy="15575"/>
            </a:xfrm>
            <a:custGeom>
              <a:avLst/>
              <a:gdLst/>
              <a:ahLst/>
              <a:cxnLst/>
              <a:rect l="l" t="t" r="r" b="b"/>
              <a:pathLst>
                <a:path w="1324" h="623" extrusionOk="0">
                  <a:moveTo>
                    <a:pt x="397" y="1"/>
                  </a:moveTo>
                  <a:cubicBezTo>
                    <a:pt x="0" y="1"/>
                    <a:pt x="0" y="623"/>
                    <a:pt x="397" y="623"/>
                  </a:cubicBezTo>
                  <a:cubicBezTo>
                    <a:pt x="408" y="623"/>
                    <a:pt x="419" y="622"/>
                    <a:pt x="430" y="621"/>
                  </a:cubicBezTo>
                  <a:lnTo>
                    <a:pt x="894" y="621"/>
                  </a:lnTo>
                  <a:cubicBezTo>
                    <a:pt x="905" y="622"/>
                    <a:pt x="916" y="623"/>
                    <a:pt x="927" y="623"/>
                  </a:cubicBezTo>
                  <a:cubicBezTo>
                    <a:pt x="1324" y="623"/>
                    <a:pt x="1324" y="1"/>
                    <a:pt x="927" y="1"/>
                  </a:cubicBezTo>
                  <a:cubicBezTo>
                    <a:pt x="916" y="1"/>
                    <a:pt x="905" y="1"/>
                    <a:pt x="894" y="2"/>
                  </a:cubicBezTo>
                  <a:lnTo>
                    <a:pt x="430" y="2"/>
                  </a:lnTo>
                  <a:cubicBezTo>
                    <a:pt x="419" y="1"/>
                    <a:pt x="408" y="1"/>
                    <a:pt x="39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882325" y="1953600"/>
              <a:ext cx="21825" cy="15850"/>
            </a:xfrm>
            <a:custGeom>
              <a:avLst/>
              <a:gdLst/>
              <a:ahLst/>
              <a:cxnLst/>
              <a:rect l="l" t="t" r="r" b="b"/>
              <a:pathLst>
                <a:path w="873" h="634" extrusionOk="0">
                  <a:moveTo>
                    <a:pt x="427" y="0"/>
                  </a:moveTo>
                  <a:cubicBezTo>
                    <a:pt x="176" y="0"/>
                    <a:pt x="0" y="322"/>
                    <a:pt x="206" y="538"/>
                  </a:cubicBezTo>
                  <a:cubicBezTo>
                    <a:pt x="265" y="598"/>
                    <a:pt x="349" y="633"/>
                    <a:pt x="432" y="633"/>
                  </a:cubicBezTo>
                  <a:cubicBezTo>
                    <a:pt x="777" y="633"/>
                    <a:pt x="872" y="157"/>
                    <a:pt x="551" y="26"/>
                  </a:cubicBezTo>
                  <a:cubicBezTo>
                    <a:pt x="509" y="8"/>
                    <a:pt x="467" y="0"/>
                    <a:pt x="42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846075" y="1953650"/>
              <a:ext cx="30700" cy="15800"/>
            </a:xfrm>
            <a:custGeom>
              <a:avLst/>
              <a:gdLst/>
              <a:ahLst/>
              <a:cxnLst/>
              <a:rect l="l" t="t" r="r" b="b"/>
              <a:pathLst>
                <a:path w="1228" h="632" extrusionOk="0">
                  <a:moveTo>
                    <a:pt x="382" y="0"/>
                  </a:moveTo>
                  <a:cubicBezTo>
                    <a:pt x="1" y="36"/>
                    <a:pt x="1" y="596"/>
                    <a:pt x="382" y="631"/>
                  </a:cubicBezTo>
                  <a:lnTo>
                    <a:pt x="846" y="631"/>
                  </a:lnTo>
                  <a:cubicBezTo>
                    <a:pt x="1227" y="596"/>
                    <a:pt x="1227" y="36"/>
                    <a:pt x="8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ECB82D0A-D316-4309-A10E-7495F52BD89F}"/>
              </a:ext>
            </a:extLst>
          </p:cNvPr>
          <p:cNvSpPr txBox="1"/>
          <p:nvPr/>
        </p:nvSpPr>
        <p:spPr>
          <a:xfrm>
            <a:off x="2325511" y="1701094"/>
            <a:ext cx="5156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Oswald"/>
              </a:rPr>
              <a:t>4. Use the Projection matrices (least square fit) to fit a straight line to the reduced dataset obtained from the PCA data reduction problem. Report the intercept and slope of the line for the straight line obtained in the form of equation of a straight line.</a:t>
            </a:r>
            <a:endParaRPr lang="en-US">
              <a:latin typeface="Oswald"/>
            </a:endParaRPr>
          </a:p>
        </p:txBody>
      </p:sp>
    </p:spTree>
    <p:extLst>
      <p:ext uri="{BB962C8B-B14F-4D97-AF65-F5344CB8AC3E}">
        <p14:creationId xmlns:p14="http://schemas.microsoft.com/office/powerpoint/2010/main" val="3549431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A6A-3A51-436B-B1F6-3EF254F05BC5}"/>
              </a:ext>
            </a:extLst>
          </p:cNvPr>
          <p:cNvSpPr>
            <a:spLocks noGrp="1"/>
          </p:cNvSpPr>
          <p:nvPr>
            <p:ph type="title"/>
          </p:nvPr>
        </p:nvSpPr>
        <p:spPr>
          <a:xfrm>
            <a:off x="546939" y="375056"/>
            <a:ext cx="7793400" cy="572700"/>
          </a:xfrm>
        </p:spPr>
        <p:txBody>
          <a:bodyPr/>
          <a:lstStyle/>
          <a:p>
            <a:r>
              <a:rPr lang="en-US"/>
              <a:t>Solution:</a:t>
            </a:r>
          </a:p>
        </p:txBody>
      </p:sp>
      <p:sp>
        <p:nvSpPr>
          <p:cNvPr id="3" name="TextBox 2">
            <a:extLst>
              <a:ext uri="{FF2B5EF4-FFF2-40B4-BE49-F238E27FC236}">
                <a16:creationId xmlns:a16="http://schemas.microsoft.com/office/drawing/2014/main" id="{58039766-8C28-4C8C-9554-A688A1D79D85}"/>
              </a:ext>
            </a:extLst>
          </p:cNvPr>
          <p:cNvSpPr txBox="1"/>
          <p:nvPr/>
        </p:nvSpPr>
        <p:spPr>
          <a:xfrm>
            <a:off x="279399" y="1044927"/>
            <a:ext cx="830297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From the previous question we get the data points which are in the form of a matrix of 50by2.</a:t>
            </a:r>
          </a:p>
          <a:p>
            <a:r>
              <a:rPr lang="en-US" sz="1600">
                <a:latin typeface="Titillium Web"/>
              </a:rPr>
              <a:t>We use Matlab to show the matrices using least square fit method.</a:t>
            </a:r>
          </a:p>
          <a:p>
            <a:endParaRPr lang="en-US" sz="1600">
              <a:latin typeface="Titillium Web"/>
            </a:endParaRPr>
          </a:p>
          <a:p>
            <a:r>
              <a:rPr lang="en-US" sz="1600">
                <a:latin typeface="Titillium Web"/>
              </a:rPr>
              <a:t>We use the method Ax = b</a:t>
            </a:r>
          </a:p>
          <a:p>
            <a:endParaRPr lang="en-US" sz="1600">
              <a:latin typeface="Titillium Web"/>
            </a:endParaRPr>
          </a:p>
          <a:p>
            <a:r>
              <a:rPr lang="en-US" sz="1600">
                <a:latin typeface="Titillium Web"/>
              </a:rPr>
              <a:t>Here matrix A equals to </a:t>
            </a:r>
          </a:p>
          <a:p>
            <a:r>
              <a:rPr lang="en-US" sz="1600"/>
              <a:t>A=[-6.3443 1; -5.9096 1;-5.8356 1; -5.7474 1; -6.3190 1; -6.8823 1; -5.8925 1; -6.2326 1; - 5.4539 1; -5.9839 1; -6.7179 1; -6.0957 1; -5.8255 1; -5.3545 1; -7.1330 1; -7.3504 1; - 6.7887 1; -6.3482 1;-7.0640 1;-6.5362 1; -6.6001 1; -6.4853 1; -5.9048 1; -6.3165 1; - 6.1659 1; -6.0365 1;-6.2639 1; -6.4478 1; -6.3696 1; -5.9058 1;-5.9311 1; -6.5612 1; - 6.7731 1; -7.0490 1; -5.9839 1;-6.0527 1; -6.6415 1; -5.9839 1; -5.4854 1; -6.3128 1; - 6.2447 1; -5.1854 1; -5.5951 1; -6.3266 1; -6.6337 1;-5.8334 1; -6.5557 1; -5.7788 1; - 6.6378 1; -6.1544 1;]</a:t>
            </a:r>
            <a:endParaRPr lang="en-US"/>
          </a:p>
          <a:p>
            <a:endParaRPr lang="en-US" sz="1600">
              <a:latin typeface="Titillium Web"/>
            </a:endParaRPr>
          </a:p>
          <a:p>
            <a:endParaRPr lang="en-US" sz="1600">
              <a:latin typeface="Titillium Web"/>
            </a:endParaRPr>
          </a:p>
        </p:txBody>
      </p:sp>
    </p:spTree>
    <p:extLst>
      <p:ext uri="{BB962C8B-B14F-4D97-AF65-F5344CB8AC3E}">
        <p14:creationId xmlns:p14="http://schemas.microsoft.com/office/powerpoint/2010/main" val="2732903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333A75-3EF6-47BB-8573-044EEC33F99A}"/>
              </a:ext>
            </a:extLst>
          </p:cNvPr>
          <p:cNvSpPr txBox="1"/>
          <p:nvPr/>
        </p:nvSpPr>
        <p:spPr>
          <a:xfrm>
            <a:off x="462844" y="1023761"/>
            <a:ext cx="80348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After running the matrix, A code in Matlab, we get</a:t>
            </a:r>
            <a:endParaRPr lang="en-US"/>
          </a:p>
        </p:txBody>
      </p:sp>
      <p:pic>
        <p:nvPicPr>
          <p:cNvPr id="2" name="Picture 5" descr="Graphical user interface, application, table, Word&#10;&#10;Description automatically generated">
            <a:extLst>
              <a:ext uri="{FF2B5EF4-FFF2-40B4-BE49-F238E27FC236}">
                <a16:creationId xmlns:a16="http://schemas.microsoft.com/office/drawing/2014/main" id="{254388BF-F22F-48A5-9B0D-CD170A58930C}"/>
              </a:ext>
            </a:extLst>
          </p:cNvPr>
          <p:cNvPicPr>
            <a:picLocks noChangeAspect="1"/>
          </p:cNvPicPr>
          <p:nvPr/>
        </p:nvPicPr>
        <p:blipFill rotWithShape="1">
          <a:blip r:embed="rId2"/>
          <a:srcRect l="25450" t="20642" r="60154" b="8715"/>
          <a:stretch/>
        </p:blipFill>
        <p:spPr>
          <a:xfrm>
            <a:off x="1358900" y="1362781"/>
            <a:ext cx="1671966" cy="3559491"/>
          </a:xfrm>
          <a:prstGeom prst="rect">
            <a:avLst/>
          </a:prstGeom>
        </p:spPr>
      </p:pic>
      <p:pic>
        <p:nvPicPr>
          <p:cNvPr id="6" name="Picture 6" descr="Graphical user interface, application, table, Word&#10;&#10;Description automatically generated">
            <a:extLst>
              <a:ext uri="{FF2B5EF4-FFF2-40B4-BE49-F238E27FC236}">
                <a16:creationId xmlns:a16="http://schemas.microsoft.com/office/drawing/2014/main" id="{506157C5-C478-4361-9273-E15C80D2D34C}"/>
              </a:ext>
            </a:extLst>
          </p:cNvPr>
          <p:cNvPicPr>
            <a:picLocks noChangeAspect="1"/>
          </p:cNvPicPr>
          <p:nvPr/>
        </p:nvPicPr>
        <p:blipFill rotWithShape="1">
          <a:blip r:embed="rId3"/>
          <a:srcRect l="25597" t="35270" r="60698" b="15353"/>
          <a:stretch/>
        </p:blipFill>
        <p:spPr>
          <a:xfrm>
            <a:off x="4266258" y="1362782"/>
            <a:ext cx="1727953" cy="3480829"/>
          </a:xfrm>
          <a:prstGeom prst="rect">
            <a:avLst/>
          </a:prstGeom>
        </p:spPr>
      </p:pic>
    </p:spTree>
    <p:extLst>
      <p:ext uri="{BB962C8B-B14F-4D97-AF65-F5344CB8AC3E}">
        <p14:creationId xmlns:p14="http://schemas.microsoft.com/office/powerpoint/2010/main" val="4079945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75ADE8-AD1D-4FAC-9E4A-C3CE1343E34C}"/>
              </a:ext>
            </a:extLst>
          </p:cNvPr>
          <p:cNvSpPr txBox="1"/>
          <p:nvPr/>
        </p:nvSpPr>
        <p:spPr>
          <a:xfrm>
            <a:off x="371122" y="1066094"/>
            <a:ext cx="807014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Matrix b </a:t>
            </a:r>
          </a:p>
          <a:p>
            <a:r>
              <a:rPr lang="en-US"/>
              <a:t>After running the matrix, b code in Matlab, we get</a:t>
            </a:r>
          </a:p>
          <a:p>
            <a:endParaRPr lang="en-US"/>
          </a:p>
          <a:p>
            <a:endParaRPr lang="en-US"/>
          </a:p>
          <a:p>
            <a:endParaRPr lang="en-US"/>
          </a:p>
          <a:p>
            <a:endParaRPr lang="en-US"/>
          </a:p>
          <a:p>
            <a:endParaRPr lang="en-US"/>
          </a:p>
          <a:p>
            <a:r>
              <a:rPr lang="en-US"/>
              <a:t>b= [-0.0481; 0.2652; -0.0197; 0.1116; -0.1673; -0.1032; -0.1715; 0.0367; 0.1419; 0.2330; -0.0381; 0.0023; 0.2249; -0.1164; -0.2522; -0.4689; -0.2889; -0.0483; 0.0970; -0.2383; 0.2912; -0.1596; -0.5146; 0.2483; 0.1416; 0.3984; 0.0828; 0.0387; 0.0711; 0.1196; 0.2388; 0.1980; -0.4340; -0.4382; 0.2330; 0.0551; 0.0671; 0.2330; 0.0167; 0.0772; -0.1351; 0.6086;-0.1409; 0.0037; -0.0528; 0.2246;-0.1917; -0.0137; -0.0785; 0.0691];</a:t>
            </a:r>
          </a:p>
        </p:txBody>
      </p:sp>
    </p:spTree>
    <p:extLst>
      <p:ext uri="{BB962C8B-B14F-4D97-AF65-F5344CB8AC3E}">
        <p14:creationId xmlns:p14="http://schemas.microsoft.com/office/powerpoint/2010/main" val="2383923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5EC0A2-C049-4AE3-8133-BD6A5415DA75}"/>
              </a:ext>
            </a:extLst>
          </p:cNvPr>
          <p:cNvSpPr txBox="1"/>
          <p:nvPr/>
        </p:nvSpPr>
        <p:spPr>
          <a:xfrm>
            <a:off x="582789" y="1016706"/>
            <a:ext cx="530436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tillium Web"/>
              </a:rPr>
              <a:t>After running the matrix, b code in Matlab, we get</a:t>
            </a:r>
            <a:endParaRPr lang="en-US"/>
          </a:p>
          <a:p>
            <a:pPr algn="l"/>
            <a:endParaRPr lang="en-US">
              <a:latin typeface="Titillium Web"/>
            </a:endParaRPr>
          </a:p>
          <a:p>
            <a:endParaRPr lang="en-US"/>
          </a:p>
        </p:txBody>
      </p:sp>
      <p:pic>
        <p:nvPicPr>
          <p:cNvPr id="4" name="Picture 5" descr="Graphical user interface, application, Word&#10;&#10;Description automatically generated">
            <a:extLst>
              <a:ext uri="{FF2B5EF4-FFF2-40B4-BE49-F238E27FC236}">
                <a16:creationId xmlns:a16="http://schemas.microsoft.com/office/drawing/2014/main" id="{A6429567-0AFB-47B4-A4D0-3CF4B2A60903}"/>
              </a:ext>
            </a:extLst>
          </p:cNvPr>
          <p:cNvPicPr>
            <a:picLocks noChangeAspect="1"/>
          </p:cNvPicPr>
          <p:nvPr/>
        </p:nvPicPr>
        <p:blipFill rotWithShape="1">
          <a:blip r:embed="rId2"/>
          <a:srcRect l="25450" t="24312" r="62982" b="10550"/>
          <a:stretch/>
        </p:blipFill>
        <p:spPr>
          <a:xfrm>
            <a:off x="1408289" y="1383947"/>
            <a:ext cx="1636728" cy="3467496"/>
          </a:xfrm>
          <a:prstGeom prst="rect">
            <a:avLst/>
          </a:prstGeom>
        </p:spPr>
      </p:pic>
      <p:pic>
        <p:nvPicPr>
          <p:cNvPr id="6" name="Picture 6" descr="Graphical user interface, application, Word&#10;&#10;Description automatically generated">
            <a:extLst>
              <a:ext uri="{FF2B5EF4-FFF2-40B4-BE49-F238E27FC236}">
                <a16:creationId xmlns:a16="http://schemas.microsoft.com/office/drawing/2014/main" id="{DD709022-AD9D-43E1-9BD3-C2AA29DDB2CD}"/>
              </a:ext>
            </a:extLst>
          </p:cNvPr>
          <p:cNvPicPr>
            <a:picLocks noChangeAspect="1"/>
          </p:cNvPicPr>
          <p:nvPr/>
        </p:nvPicPr>
        <p:blipFill rotWithShape="1">
          <a:blip r:embed="rId3"/>
          <a:srcRect l="25964" t="27982" r="64781" b="17431"/>
          <a:stretch/>
        </p:blipFill>
        <p:spPr>
          <a:xfrm>
            <a:off x="4533900" y="1405114"/>
            <a:ext cx="1636761" cy="3488143"/>
          </a:xfrm>
          <a:prstGeom prst="rect">
            <a:avLst/>
          </a:prstGeom>
        </p:spPr>
      </p:pic>
    </p:spTree>
    <p:extLst>
      <p:ext uri="{BB962C8B-B14F-4D97-AF65-F5344CB8AC3E}">
        <p14:creationId xmlns:p14="http://schemas.microsoft.com/office/powerpoint/2010/main" val="3639393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D92A11-2E04-48AB-B52D-96467189884B}"/>
              </a:ext>
            </a:extLst>
          </p:cNvPr>
          <p:cNvSpPr txBox="1"/>
          <p:nvPr/>
        </p:nvSpPr>
        <p:spPr>
          <a:xfrm>
            <a:off x="349955" y="1123059"/>
            <a:ext cx="790081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 Now Using </a:t>
            </a:r>
            <a:r>
              <a:rPr lang="en-US" sz="1600" err="1">
                <a:latin typeface="Titillium Web"/>
              </a:rPr>
              <a:t>Matlab</a:t>
            </a:r>
            <a:r>
              <a:rPr lang="en-US" sz="1600">
                <a:latin typeface="Titillium Web"/>
              </a:rPr>
              <a:t> use the formulae below to get the projection of b on A.</a:t>
            </a:r>
            <a:endParaRPr lang="en-US"/>
          </a:p>
          <a:p>
            <a:endParaRPr lang="en-US" sz="1600">
              <a:latin typeface="Titillium Web"/>
            </a:endParaRPr>
          </a:p>
          <a:p>
            <a:r>
              <a:rPr lang="en-US"/>
              <a:t>&gt;&gt;P = A*</a:t>
            </a:r>
            <a:r>
              <a:rPr lang="en-US" err="1"/>
              <a:t>pinv</a:t>
            </a:r>
            <a:r>
              <a:rPr lang="en-US"/>
              <a:t>(A)*b;</a:t>
            </a:r>
          </a:p>
          <a:p>
            <a:r>
              <a:rPr lang="en-US"/>
              <a:t>&gt;&gt;P</a:t>
            </a:r>
          </a:p>
        </p:txBody>
      </p:sp>
      <p:pic>
        <p:nvPicPr>
          <p:cNvPr id="5" name="Picture 5" descr="Graphical user interface, application, Word&#10;&#10;Description automatically generated">
            <a:extLst>
              <a:ext uri="{FF2B5EF4-FFF2-40B4-BE49-F238E27FC236}">
                <a16:creationId xmlns:a16="http://schemas.microsoft.com/office/drawing/2014/main" id="{62E0C8E3-5BB0-4C06-898C-C54BF43340DB}"/>
              </a:ext>
            </a:extLst>
          </p:cNvPr>
          <p:cNvPicPr>
            <a:picLocks noChangeAspect="1"/>
          </p:cNvPicPr>
          <p:nvPr/>
        </p:nvPicPr>
        <p:blipFill rotWithShape="1">
          <a:blip r:embed="rId2"/>
          <a:srcRect l="23650" t="27982" r="64010" b="6024"/>
          <a:stretch/>
        </p:blipFill>
        <p:spPr>
          <a:xfrm>
            <a:off x="2177345" y="1475669"/>
            <a:ext cx="1171053" cy="3515987"/>
          </a:xfrm>
          <a:prstGeom prst="rect">
            <a:avLst/>
          </a:prstGeom>
        </p:spPr>
      </p:pic>
      <p:pic>
        <p:nvPicPr>
          <p:cNvPr id="2" name="Picture 3" descr="Graphical user interface, application, Word&#10;&#10;Description automatically generated">
            <a:extLst>
              <a:ext uri="{FF2B5EF4-FFF2-40B4-BE49-F238E27FC236}">
                <a16:creationId xmlns:a16="http://schemas.microsoft.com/office/drawing/2014/main" id="{144731B8-28D0-4385-B9B0-12275A1762E0}"/>
              </a:ext>
            </a:extLst>
          </p:cNvPr>
          <p:cNvPicPr>
            <a:picLocks noChangeAspect="1"/>
          </p:cNvPicPr>
          <p:nvPr/>
        </p:nvPicPr>
        <p:blipFill rotWithShape="1">
          <a:blip r:embed="rId3"/>
          <a:srcRect l="25193" t="22936" r="62725" b="9174"/>
          <a:stretch/>
        </p:blipFill>
        <p:spPr>
          <a:xfrm>
            <a:off x="2410177" y="1630892"/>
            <a:ext cx="1453275" cy="3291243"/>
          </a:xfrm>
          <a:prstGeom prst="rect">
            <a:avLst/>
          </a:prstGeom>
        </p:spPr>
      </p:pic>
      <p:pic>
        <p:nvPicPr>
          <p:cNvPr id="4" name="Picture 4" descr="Graphical user interface, application, Word&#10;&#10;Description automatically generated">
            <a:extLst>
              <a:ext uri="{FF2B5EF4-FFF2-40B4-BE49-F238E27FC236}">
                <a16:creationId xmlns:a16="http://schemas.microsoft.com/office/drawing/2014/main" id="{D226DAEE-01A8-457E-AD29-0CF1555EFF0D}"/>
              </a:ext>
            </a:extLst>
          </p:cNvPr>
          <p:cNvPicPr>
            <a:picLocks noChangeAspect="1"/>
          </p:cNvPicPr>
          <p:nvPr/>
        </p:nvPicPr>
        <p:blipFill rotWithShape="1">
          <a:blip r:embed="rId4"/>
          <a:srcRect l="25687" t="33985" r="62500" b="10024"/>
          <a:stretch/>
        </p:blipFill>
        <p:spPr>
          <a:xfrm>
            <a:off x="4639734" y="1630891"/>
            <a:ext cx="1601444" cy="3290656"/>
          </a:xfrm>
          <a:prstGeom prst="rect">
            <a:avLst/>
          </a:prstGeom>
        </p:spPr>
      </p:pic>
    </p:spTree>
    <p:extLst>
      <p:ext uri="{BB962C8B-B14F-4D97-AF65-F5344CB8AC3E}">
        <p14:creationId xmlns:p14="http://schemas.microsoft.com/office/powerpoint/2010/main" val="70582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F9CF65-6DEE-44FB-ACBA-36A7A931DB13}"/>
              </a:ext>
            </a:extLst>
          </p:cNvPr>
          <p:cNvSpPr txBox="1"/>
          <p:nvPr/>
        </p:nvSpPr>
        <p:spPr>
          <a:xfrm>
            <a:off x="815622" y="1129594"/>
            <a:ext cx="48104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Now we've to find the error using the following formulae</a:t>
            </a:r>
          </a:p>
          <a:p>
            <a:endParaRPr lang="en-US" sz="1600">
              <a:latin typeface="Titillium Web"/>
            </a:endParaRPr>
          </a:p>
          <a:p>
            <a:r>
              <a:rPr lang="en-US" sz="1600">
                <a:latin typeface="Titillium Web"/>
              </a:rPr>
              <a:t>&gt;&gt; e =b-P;</a:t>
            </a:r>
          </a:p>
          <a:p>
            <a:r>
              <a:rPr lang="en-US" sz="1600">
                <a:latin typeface="Titillium Web"/>
              </a:rPr>
              <a:t>&gt;&gt;e</a:t>
            </a:r>
          </a:p>
        </p:txBody>
      </p:sp>
      <p:pic>
        <p:nvPicPr>
          <p:cNvPr id="4" name="Picture 4" descr="Graphical user interface, application, Word&#10;&#10;Description automatically generated">
            <a:extLst>
              <a:ext uri="{FF2B5EF4-FFF2-40B4-BE49-F238E27FC236}">
                <a16:creationId xmlns:a16="http://schemas.microsoft.com/office/drawing/2014/main" id="{7FE73BD0-6B9B-4DB1-978F-1E3093AF9E55}"/>
              </a:ext>
            </a:extLst>
          </p:cNvPr>
          <p:cNvPicPr>
            <a:picLocks noChangeAspect="1"/>
          </p:cNvPicPr>
          <p:nvPr/>
        </p:nvPicPr>
        <p:blipFill rotWithShape="1">
          <a:blip r:embed="rId2"/>
          <a:srcRect l="24527" t="21801" r="63660" b="9479"/>
          <a:stretch/>
        </p:blipFill>
        <p:spPr>
          <a:xfrm>
            <a:off x="2533415" y="1510947"/>
            <a:ext cx="1365323" cy="3319508"/>
          </a:xfrm>
          <a:prstGeom prst="rect">
            <a:avLst/>
          </a:prstGeom>
        </p:spPr>
      </p:pic>
      <p:pic>
        <p:nvPicPr>
          <p:cNvPr id="5" name="Picture 5" descr="Graphical user interface, application, Word&#10;&#10;Description automatically generated">
            <a:extLst>
              <a:ext uri="{FF2B5EF4-FFF2-40B4-BE49-F238E27FC236}">
                <a16:creationId xmlns:a16="http://schemas.microsoft.com/office/drawing/2014/main" id="{0F93E07A-A68C-4BF6-BA58-BEC092952A94}"/>
              </a:ext>
            </a:extLst>
          </p:cNvPr>
          <p:cNvPicPr>
            <a:picLocks noChangeAspect="1"/>
          </p:cNvPicPr>
          <p:nvPr/>
        </p:nvPicPr>
        <p:blipFill rotWithShape="1">
          <a:blip r:embed="rId3"/>
          <a:srcRect l="25903" t="29167" r="64364" b="13611"/>
          <a:stretch/>
        </p:blipFill>
        <p:spPr>
          <a:xfrm>
            <a:off x="4907844" y="1532114"/>
            <a:ext cx="1220477" cy="3269550"/>
          </a:xfrm>
          <a:prstGeom prst="rect">
            <a:avLst/>
          </a:prstGeom>
        </p:spPr>
      </p:pic>
    </p:spTree>
    <p:extLst>
      <p:ext uri="{BB962C8B-B14F-4D97-AF65-F5344CB8AC3E}">
        <p14:creationId xmlns:p14="http://schemas.microsoft.com/office/powerpoint/2010/main" val="4235175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18D30D-835A-492B-AE6B-CD14AECAB577}"/>
              </a:ext>
            </a:extLst>
          </p:cNvPr>
          <p:cNvSpPr txBox="1"/>
          <p:nvPr/>
        </p:nvSpPr>
        <p:spPr>
          <a:xfrm>
            <a:off x="349956" y="1129595"/>
            <a:ext cx="655319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Using this following command, we get that e is in the left null space. </a:t>
            </a:r>
          </a:p>
          <a:p>
            <a:endParaRPr lang="en-US" sz="1600">
              <a:latin typeface="Titillium Web"/>
            </a:endParaRPr>
          </a:p>
          <a:p>
            <a:r>
              <a:rPr lang="en-US" sz="1600">
                <a:latin typeface="Titillium Web"/>
              </a:rPr>
              <a:t>&gt;&gt;X=A'*e;</a:t>
            </a:r>
          </a:p>
          <a:p>
            <a:r>
              <a:rPr lang="en-US" sz="1600">
                <a:latin typeface="Titillium Web"/>
              </a:rPr>
              <a:t>&gt;&gt;X</a:t>
            </a:r>
          </a:p>
          <a:p>
            <a:endParaRPr lang="en-US" sz="1600">
              <a:latin typeface="Titillium Web"/>
            </a:endParaRPr>
          </a:p>
          <a:p>
            <a:r>
              <a:rPr lang="en-US" sz="1600">
                <a:latin typeface="Titillium Web"/>
              </a:rPr>
              <a:t>    1.0e-12*</a:t>
            </a:r>
          </a:p>
          <a:p>
            <a:r>
              <a:rPr lang="en-US" sz="1600">
                <a:latin typeface="Titillium Web"/>
              </a:rPr>
              <a:t>       0.1785</a:t>
            </a:r>
          </a:p>
          <a:p>
            <a:r>
              <a:rPr lang="en-US" sz="1600">
                <a:latin typeface="Titillium Web"/>
              </a:rPr>
              <a:t>      -0.0285</a:t>
            </a:r>
          </a:p>
          <a:p>
            <a:endParaRPr lang="en-US" sz="1600">
              <a:latin typeface="Titillium Web"/>
            </a:endParaRPr>
          </a:p>
          <a:p>
            <a:endParaRPr lang="en-US" sz="1600">
              <a:latin typeface="Titillium Web"/>
            </a:endParaRPr>
          </a:p>
        </p:txBody>
      </p:sp>
    </p:spTree>
    <p:extLst>
      <p:ext uri="{BB962C8B-B14F-4D97-AF65-F5344CB8AC3E}">
        <p14:creationId xmlns:p14="http://schemas.microsoft.com/office/powerpoint/2010/main" val="717736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9C461-8F2C-4282-AAD2-C8A2A1576530}"/>
              </a:ext>
            </a:extLst>
          </p:cNvPr>
          <p:cNvSpPr txBox="1"/>
          <p:nvPr/>
        </p:nvSpPr>
        <p:spPr>
          <a:xfrm>
            <a:off x="469900" y="1129594"/>
            <a:ext cx="492336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Now we've to find the slope and intercept of the line.</a:t>
            </a:r>
            <a:endParaRPr lang="en-US"/>
          </a:p>
          <a:p>
            <a:endParaRPr lang="en-US" sz="1600">
              <a:latin typeface="Titillium Web"/>
            </a:endParaRPr>
          </a:p>
          <a:p>
            <a:endParaRPr lang="en-US" sz="1600">
              <a:latin typeface="Titillium Web"/>
            </a:endParaRPr>
          </a:p>
          <a:p>
            <a:r>
              <a:rPr lang="en-US" sz="1600">
                <a:latin typeface="Titillium Web"/>
              </a:rPr>
              <a:t> To find them first we've to find the product of A' and A which will be a symmetric matrix. Now we've to find the product of A' and b which will act as constant in the equations. </a:t>
            </a:r>
            <a:endParaRPr lang="en-US"/>
          </a:p>
        </p:txBody>
      </p:sp>
      <p:pic>
        <p:nvPicPr>
          <p:cNvPr id="2" name="Picture 3" descr="Graphical user interface, application, Word&#10;&#10;Description automatically generated">
            <a:extLst>
              <a:ext uri="{FF2B5EF4-FFF2-40B4-BE49-F238E27FC236}">
                <a16:creationId xmlns:a16="http://schemas.microsoft.com/office/drawing/2014/main" id="{448D8F59-CAD4-489F-99E4-0D23DAC5455D}"/>
              </a:ext>
            </a:extLst>
          </p:cNvPr>
          <p:cNvPicPr>
            <a:picLocks noChangeAspect="1"/>
          </p:cNvPicPr>
          <p:nvPr/>
        </p:nvPicPr>
        <p:blipFill rotWithShape="1">
          <a:blip r:embed="rId2"/>
          <a:srcRect l="24808" t="51141" r="57800" b="10046"/>
          <a:stretch/>
        </p:blipFill>
        <p:spPr>
          <a:xfrm>
            <a:off x="5437011" y="1383947"/>
            <a:ext cx="2455091" cy="3071086"/>
          </a:xfrm>
          <a:prstGeom prst="rect">
            <a:avLst/>
          </a:prstGeom>
        </p:spPr>
      </p:pic>
    </p:spTree>
    <p:extLst>
      <p:ext uri="{BB962C8B-B14F-4D97-AF65-F5344CB8AC3E}">
        <p14:creationId xmlns:p14="http://schemas.microsoft.com/office/powerpoint/2010/main" val="365702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9" name="Google Shape;939;p50"/>
          <p:cNvSpPr txBox="1">
            <a:spLocks noGrp="1"/>
          </p:cNvSpPr>
          <p:nvPr>
            <p:ph type="title" idx="2"/>
          </p:nvPr>
        </p:nvSpPr>
        <p:spPr>
          <a:xfrm>
            <a:off x="3703407" y="144875"/>
            <a:ext cx="1573800" cy="7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01</a:t>
            </a:r>
            <a:endParaRPr/>
          </a:p>
        </p:txBody>
      </p:sp>
      <p:cxnSp>
        <p:nvCxnSpPr>
          <p:cNvPr id="940" name="Google Shape;940;p50"/>
          <p:cNvCxnSpPr/>
          <p:nvPr/>
        </p:nvCxnSpPr>
        <p:spPr>
          <a:xfrm rot="10800000" flipH="1">
            <a:off x="4602334" y="584361"/>
            <a:ext cx="548700" cy="548700"/>
          </a:xfrm>
          <a:prstGeom prst="straightConnector1">
            <a:avLst/>
          </a:prstGeom>
          <a:noFill/>
          <a:ln w="19050" cap="flat" cmpd="sng">
            <a:solidFill>
              <a:schemeClr val="accent4"/>
            </a:solidFill>
            <a:prstDash val="solid"/>
            <a:round/>
            <a:headEnd type="none" w="med" len="med"/>
            <a:tailEnd type="none" w="med" len="med"/>
          </a:ln>
        </p:spPr>
      </p:cxnSp>
      <p:cxnSp>
        <p:nvCxnSpPr>
          <p:cNvPr id="941" name="Google Shape;941;p50"/>
          <p:cNvCxnSpPr/>
          <p:nvPr/>
        </p:nvCxnSpPr>
        <p:spPr>
          <a:xfrm>
            <a:off x="3701262" y="4603264"/>
            <a:ext cx="1741500" cy="0"/>
          </a:xfrm>
          <a:prstGeom prst="straightConnector1">
            <a:avLst/>
          </a:prstGeom>
          <a:noFill/>
          <a:ln w="19050" cap="flat" cmpd="sng">
            <a:solidFill>
              <a:schemeClr val="accent3"/>
            </a:solidFill>
            <a:prstDash val="solid"/>
            <a:round/>
            <a:headEnd type="none" w="med" len="med"/>
            <a:tailEnd type="none" w="med" len="med"/>
          </a:ln>
        </p:spPr>
      </p:cxnSp>
      <p:grpSp>
        <p:nvGrpSpPr>
          <p:cNvPr id="942" name="Google Shape;942;p50"/>
          <p:cNvGrpSpPr/>
          <p:nvPr/>
        </p:nvGrpSpPr>
        <p:grpSpPr>
          <a:xfrm>
            <a:off x="4162783" y="4696455"/>
            <a:ext cx="818325" cy="128700"/>
            <a:chOff x="3124650" y="1141300"/>
            <a:chExt cx="818325" cy="128700"/>
          </a:xfrm>
        </p:grpSpPr>
        <p:sp>
          <p:nvSpPr>
            <p:cNvPr id="943" name="Google Shape;943;p50"/>
            <p:cNvSpPr/>
            <p:nvPr/>
          </p:nvSpPr>
          <p:spPr>
            <a:xfrm>
              <a:off x="3124650"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3295406"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3466163"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0"/>
            <p:cNvSpPr/>
            <p:nvPr/>
          </p:nvSpPr>
          <p:spPr>
            <a:xfrm>
              <a:off x="3636919"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0"/>
            <p:cNvSpPr/>
            <p:nvPr/>
          </p:nvSpPr>
          <p:spPr>
            <a:xfrm>
              <a:off x="3807675" y="1141300"/>
              <a:ext cx="135300" cy="128700"/>
            </a:xfrm>
            <a:prstGeom prst="star5">
              <a:avLst>
                <a:gd name="adj" fmla="val 26013"/>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50"/>
          <p:cNvSpPr/>
          <p:nvPr/>
        </p:nvSpPr>
        <p:spPr>
          <a:xfrm rot="21599757">
            <a:off x="527816" y="3948693"/>
            <a:ext cx="811035" cy="810921"/>
          </a:xfrm>
          <a:custGeom>
            <a:avLst/>
            <a:gdLst/>
            <a:ahLst/>
            <a:cxnLst/>
            <a:rect l="l" t="t" r="r" b="b"/>
            <a:pathLst>
              <a:path w="22956" h="22956" extrusionOk="0">
                <a:moveTo>
                  <a:pt x="0" y="1"/>
                </a:moveTo>
                <a:lnTo>
                  <a:pt x="0" y="22956"/>
                </a:lnTo>
                <a:lnTo>
                  <a:pt x="22956" y="2295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0"/>
          <p:cNvGrpSpPr/>
          <p:nvPr/>
        </p:nvGrpSpPr>
        <p:grpSpPr>
          <a:xfrm>
            <a:off x="710947" y="4227054"/>
            <a:ext cx="548689" cy="449188"/>
            <a:chOff x="6665700" y="1850050"/>
            <a:chExt cx="454250" cy="371875"/>
          </a:xfrm>
        </p:grpSpPr>
        <p:sp>
          <p:nvSpPr>
            <p:cNvPr id="950" name="Google Shape;950;p50"/>
            <p:cNvSpPr/>
            <p:nvPr/>
          </p:nvSpPr>
          <p:spPr>
            <a:xfrm>
              <a:off x="6701425" y="2046500"/>
              <a:ext cx="168500" cy="144425"/>
            </a:xfrm>
            <a:custGeom>
              <a:avLst/>
              <a:gdLst/>
              <a:ahLst/>
              <a:cxnLst/>
              <a:rect l="l" t="t" r="r" b="b"/>
              <a:pathLst>
                <a:path w="6740" h="5777" extrusionOk="0">
                  <a:moveTo>
                    <a:pt x="3834" y="618"/>
                  </a:moveTo>
                  <a:cubicBezTo>
                    <a:pt x="4996" y="618"/>
                    <a:pt x="6108" y="1524"/>
                    <a:pt x="6108" y="2894"/>
                  </a:cubicBezTo>
                  <a:cubicBezTo>
                    <a:pt x="6108" y="4132"/>
                    <a:pt x="5096" y="5144"/>
                    <a:pt x="3858" y="5144"/>
                  </a:cubicBezTo>
                  <a:cubicBezTo>
                    <a:pt x="1834" y="5144"/>
                    <a:pt x="822" y="2716"/>
                    <a:pt x="2251" y="1287"/>
                  </a:cubicBezTo>
                  <a:cubicBezTo>
                    <a:pt x="2712" y="825"/>
                    <a:pt x="3279" y="618"/>
                    <a:pt x="3834" y="618"/>
                  </a:cubicBezTo>
                  <a:close/>
                  <a:moveTo>
                    <a:pt x="3858" y="1"/>
                  </a:moveTo>
                  <a:cubicBezTo>
                    <a:pt x="1286" y="1"/>
                    <a:pt x="0" y="3109"/>
                    <a:pt x="1810" y="4930"/>
                  </a:cubicBezTo>
                  <a:cubicBezTo>
                    <a:pt x="2398" y="5515"/>
                    <a:pt x="3120" y="5776"/>
                    <a:pt x="3827" y="5776"/>
                  </a:cubicBezTo>
                  <a:cubicBezTo>
                    <a:pt x="5310" y="5776"/>
                    <a:pt x="6731" y="4627"/>
                    <a:pt x="6739" y="2894"/>
                  </a:cubicBezTo>
                  <a:cubicBezTo>
                    <a:pt x="6727" y="1299"/>
                    <a:pt x="5441"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6820775" y="1881300"/>
              <a:ext cx="168500" cy="144100"/>
            </a:xfrm>
            <a:custGeom>
              <a:avLst/>
              <a:gdLst/>
              <a:ahLst/>
              <a:cxnLst/>
              <a:rect l="l" t="t" r="r" b="b"/>
              <a:pathLst>
                <a:path w="6740" h="5764" extrusionOk="0">
                  <a:moveTo>
                    <a:pt x="2882" y="620"/>
                  </a:moveTo>
                  <a:cubicBezTo>
                    <a:pt x="4906" y="620"/>
                    <a:pt x="5906" y="3061"/>
                    <a:pt x="4489" y="4478"/>
                  </a:cubicBezTo>
                  <a:cubicBezTo>
                    <a:pt x="4027" y="4940"/>
                    <a:pt x="3460" y="5147"/>
                    <a:pt x="2904" y="5147"/>
                  </a:cubicBezTo>
                  <a:cubicBezTo>
                    <a:pt x="1743" y="5147"/>
                    <a:pt x="632" y="4243"/>
                    <a:pt x="632" y="2882"/>
                  </a:cubicBezTo>
                  <a:cubicBezTo>
                    <a:pt x="632" y="1632"/>
                    <a:pt x="1644" y="620"/>
                    <a:pt x="2882" y="620"/>
                  </a:cubicBezTo>
                  <a:close/>
                  <a:moveTo>
                    <a:pt x="2907" y="0"/>
                  </a:moveTo>
                  <a:cubicBezTo>
                    <a:pt x="1425" y="0"/>
                    <a:pt x="1" y="1149"/>
                    <a:pt x="1" y="2882"/>
                  </a:cubicBezTo>
                  <a:cubicBezTo>
                    <a:pt x="13" y="4478"/>
                    <a:pt x="1299" y="5764"/>
                    <a:pt x="2882" y="5764"/>
                  </a:cubicBezTo>
                  <a:cubicBezTo>
                    <a:pt x="5454" y="5764"/>
                    <a:pt x="6740" y="2656"/>
                    <a:pt x="4918" y="846"/>
                  </a:cubicBezTo>
                  <a:cubicBezTo>
                    <a:pt x="4333" y="262"/>
                    <a:pt x="3613" y="0"/>
                    <a:pt x="290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6891925" y="2046500"/>
              <a:ext cx="168500" cy="144425"/>
            </a:xfrm>
            <a:custGeom>
              <a:avLst/>
              <a:gdLst/>
              <a:ahLst/>
              <a:cxnLst/>
              <a:rect l="l" t="t" r="r" b="b"/>
              <a:pathLst>
                <a:path w="6740" h="5777" extrusionOk="0">
                  <a:moveTo>
                    <a:pt x="3841" y="618"/>
                  </a:moveTo>
                  <a:cubicBezTo>
                    <a:pt x="5002" y="618"/>
                    <a:pt x="6120" y="1524"/>
                    <a:pt x="6120" y="2894"/>
                  </a:cubicBezTo>
                  <a:cubicBezTo>
                    <a:pt x="6120" y="4132"/>
                    <a:pt x="5108" y="5144"/>
                    <a:pt x="3858" y="5144"/>
                  </a:cubicBezTo>
                  <a:cubicBezTo>
                    <a:pt x="1846" y="5144"/>
                    <a:pt x="834" y="2716"/>
                    <a:pt x="2263" y="1287"/>
                  </a:cubicBezTo>
                  <a:cubicBezTo>
                    <a:pt x="2721" y="825"/>
                    <a:pt x="3286" y="618"/>
                    <a:pt x="3841" y="618"/>
                  </a:cubicBezTo>
                  <a:close/>
                  <a:moveTo>
                    <a:pt x="3858" y="1"/>
                  </a:moveTo>
                  <a:cubicBezTo>
                    <a:pt x="1286" y="1"/>
                    <a:pt x="0" y="3109"/>
                    <a:pt x="1822" y="4930"/>
                  </a:cubicBezTo>
                  <a:cubicBezTo>
                    <a:pt x="2407" y="5515"/>
                    <a:pt x="3127" y="5776"/>
                    <a:pt x="3833" y="5776"/>
                  </a:cubicBezTo>
                  <a:cubicBezTo>
                    <a:pt x="5315" y="5776"/>
                    <a:pt x="6739" y="4627"/>
                    <a:pt x="6739" y="2894"/>
                  </a:cubicBezTo>
                  <a:cubicBezTo>
                    <a:pt x="6739" y="1299"/>
                    <a:pt x="5453" y="13"/>
                    <a:pt x="385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6665700" y="1850050"/>
              <a:ext cx="454250" cy="371875"/>
            </a:xfrm>
            <a:custGeom>
              <a:avLst/>
              <a:gdLst/>
              <a:ahLst/>
              <a:cxnLst/>
              <a:rect l="l" t="t" r="r" b="b"/>
              <a:pathLst>
                <a:path w="18170" h="14875" extrusionOk="0">
                  <a:moveTo>
                    <a:pt x="9085" y="632"/>
                  </a:moveTo>
                  <a:cubicBezTo>
                    <a:pt x="12216" y="632"/>
                    <a:pt x="13776" y="4406"/>
                    <a:pt x="11562" y="6609"/>
                  </a:cubicBezTo>
                  <a:cubicBezTo>
                    <a:pt x="10849" y="7325"/>
                    <a:pt x="9973" y="7645"/>
                    <a:pt x="9113" y="7645"/>
                  </a:cubicBezTo>
                  <a:cubicBezTo>
                    <a:pt x="7313" y="7645"/>
                    <a:pt x="5585" y="6243"/>
                    <a:pt x="5585" y="4132"/>
                  </a:cubicBezTo>
                  <a:cubicBezTo>
                    <a:pt x="5585" y="2192"/>
                    <a:pt x="7156" y="632"/>
                    <a:pt x="9085" y="632"/>
                  </a:cubicBezTo>
                  <a:close/>
                  <a:moveTo>
                    <a:pt x="8537" y="8216"/>
                  </a:moveTo>
                  <a:lnTo>
                    <a:pt x="8537" y="8216"/>
                  </a:lnTo>
                  <a:cubicBezTo>
                    <a:pt x="8722" y="8240"/>
                    <a:pt x="8906" y="8252"/>
                    <a:pt x="9091" y="8252"/>
                  </a:cubicBezTo>
                  <a:cubicBezTo>
                    <a:pt x="9276" y="8252"/>
                    <a:pt x="9460" y="8240"/>
                    <a:pt x="9645" y="8216"/>
                  </a:cubicBezTo>
                  <a:lnTo>
                    <a:pt x="9645" y="8216"/>
                  </a:lnTo>
                  <a:cubicBezTo>
                    <a:pt x="9418" y="8514"/>
                    <a:pt x="9228" y="8835"/>
                    <a:pt x="9085" y="9169"/>
                  </a:cubicBezTo>
                  <a:cubicBezTo>
                    <a:pt x="8954" y="8835"/>
                    <a:pt x="8764" y="8514"/>
                    <a:pt x="8537" y="8216"/>
                  </a:cubicBezTo>
                  <a:close/>
                  <a:moveTo>
                    <a:pt x="12886" y="7233"/>
                  </a:moveTo>
                  <a:cubicBezTo>
                    <a:pt x="14690" y="7233"/>
                    <a:pt x="16419" y="8633"/>
                    <a:pt x="16419" y="10752"/>
                  </a:cubicBezTo>
                  <a:cubicBezTo>
                    <a:pt x="16419" y="12679"/>
                    <a:pt x="14851" y="14249"/>
                    <a:pt x="12913" y="14253"/>
                  </a:cubicBezTo>
                  <a:lnTo>
                    <a:pt x="12913" y="14253"/>
                  </a:lnTo>
                  <a:cubicBezTo>
                    <a:pt x="9785" y="14248"/>
                    <a:pt x="8229" y="10477"/>
                    <a:pt x="10430" y="8264"/>
                  </a:cubicBezTo>
                  <a:cubicBezTo>
                    <a:pt x="11146" y="7552"/>
                    <a:pt x="12024" y="7233"/>
                    <a:pt x="12886" y="7233"/>
                  </a:cubicBezTo>
                  <a:close/>
                  <a:moveTo>
                    <a:pt x="5254" y="7233"/>
                  </a:moveTo>
                  <a:cubicBezTo>
                    <a:pt x="7058" y="7233"/>
                    <a:pt x="8787" y="8633"/>
                    <a:pt x="8787" y="10752"/>
                  </a:cubicBezTo>
                  <a:cubicBezTo>
                    <a:pt x="8787" y="12681"/>
                    <a:pt x="7216" y="14253"/>
                    <a:pt x="5287" y="14253"/>
                  </a:cubicBezTo>
                  <a:cubicBezTo>
                    <a:pt x="2156" y="14253"/>
                    <a:pt x="596" y="10478"/>
                    <a:pt x="2799" y="8264"/>
                  </a:cubicBezTo>
                  <a:cubicBezTo>
                    <a:pt x="3514" y="7552"/>
                    <a:pt x="4393" y="7233"/>
                    <a:pt x="5254" y="7233"/>
                  </a:cubicBezTo>
                  <a:close/>
                  <a:moveTo>
                    <a:pt x="9085" y="1"/>
                  </a:moveTo>
                  <a:cubicBezTo>
                    <a:pt x="5656" y="1"/>
                    <a:pt x="3727" y="3942"/>
                    <a:pt x="5823" y="6656"/>
                  </a:cubicBezTo>
                  <a:cubicBezTo>
                    <a:pt x="5644" y="6633"/>
                    <a:pt x="5454" y="6621"/>
                    <a:pt x="5275" y="6621"/>
                  </a:cubicBezTo>
                  <a:cubicBezTo>
                    <a:pt x="1977" y="6621"/>
                    <a:pt x="1" y="10300"/>
                    <a:pt x="1846" y="13038"/>
                  </a:cubicBezTo>
                  <a:cubicBezTo>
                    <a:pt x="2673" y="14279"/>
                    <a:pt x="3972" y="14875"/>
                    <a:pt x="5264" y="14875"/>
                  </a:cubicBezTo>
                  <a:cubicBezTo>
                    <a:pt x="6837" y="14875"/>
                    <a:pt x="8399" y="13992"/>
                    <a:pt x="9085" y="12312"/>
                  </a:cubicBezTo>
                  <a:cubicBezTo>
                    <a:pt x="9778" y="13992"/>
                    <a:pt x="11343" y="14875"/>
                    <a:pt x="12917" y="14875"/>
                  </a:cubicBezTo>
                  <a:cubicBezTo>
                    <a:pt x="14210" y="14875"/>
                    <a:pt x="15509" y="14279"/>
                    <a:pt x="16336" y="13038"/>
                  </a:cubicBezTo>
                  <a:cubicBezTo>
                    <a:pt x="18170" y="10300"/>
                    <a:pt x="16205" y="6621"/>
                    <a:pt x="12907" y="6621"/>
                  </a:cubicBezTo>
                  <a:cubicBezTo>
                    <a:pt x="12716" y="6621"/>
                    <a:pt x="12538" y="6633"/>
                    <a:pt x="12359" y="6656"/>
                  </a:cubicBezTo>
                  <a:cubicBezTo>
                    <a:pt x="14455" y="3942"/>
                    <a:pt x="12526" y="1"/>
                    <a:pt x="908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6789825" y="2119150"/>
              <a:ext cx="15800" cy="15500"/>
            </a:xfrm>
            <a:custGeom>
              <a:avLst/>
              <a:gdLst/>
              <a:ahLst/>
              <a:cxnLst/>
              <a:rect l="l" t="t" r="r" b="b"/>
              <a:pathLst>
                <a:path w="632" h="620" extrusionOk="0">
                  <a:moveTo>
                    <a:pt x="322" y="0"/>
                  </a:moveTo>
                  <a:cubicBezTo>
                    <a:pt x="143" y="0"/>
                    <a:pt x="0" y="143"/>
                    <a:pt x="0" y="310"/>
                  </a:cubicBezTo>
                  <a:cubicBezTo>
                    <a:pt x="0" y="488"/>
                    <a:pt x="143" y="619"/>
                    <a:pt x="322" y="619"/>
                  </a:cubicBezTo>
                  <a:cubicBezTo>
                    <a:pt x="489" y="619"/>
                    <a:pt x="632" y="476"/>
                    <a:pt x="632" y="310"/>
                  </a:cubicBezTo>
                  <a:cubicBezTo>
                    <a:pt x="632" y="143"/>
                    <a:pt x="489" y="0"/>
                    <a:pt x="322"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749325" y="2119100"/>
              <a:ext cx="33100" cy="15575"/>
            </a:xfrm>
            <a:custGeom>
              <a:avLst/>
              <a:gdLst/>
              <a:ahLst/>
              <a:cxnLst/>
              <a:rect l="l" t="t" r="r" b="b"/>
              <a:pathLst>
                <a:path w="1324" h="623" extrusionOk="0">
                  <a:moveTo>
                    <a:pt x="408" y="1"/>
                  </a:moveTo>
                  <a:cubicBezTo>
                    <a:pt x="0" y="1"/>
                    <a:pt x="0" y="623"/>
                    <a:pt x="408" y="623"/>
                  </a:cubicBezTo>
                  <a:cubicBezTo>
                    <a:pt x="419" y="623"/>
                    <a:pt x="430" y="622"/>
                    <a:pt x="442" y="621"/>
                  </a:cubicBezTo>
                  <a:lnTo>
                    <a:pt x="894" y="621"/>
                  </a:lnTo>
                  <a:cubicBezTo>
                    <a:pt x="905" y="622"/>
                    <a:pt x="916" y="623"/>
                    <a:pt x="927" y="623"/>
                  </a:cubicBezTo>
                  <a:cubicBezTo>
                    <a:pt x="1324" y="623"/>
                    <a:pt x="1324" y="1"/>
                    <a:pt x="927" y="1"/>
                  </a:cubicBezTo>
                  <a:cubicBezTo>
                    <a:pt x="916" y="1"/>
                    <a:pt x="905" y="1"/>
                    <a:pt x="894" y="2"/>
                  </a:cubicBezTo>
                  <a:lnTo>
                    <a:pt x="442" y="2"/>
                  </a:lnTo>
                  <a:cubicBezTo>
                    <a:pt x="430" y="1"/>
                    <a:pt x="419" y="1"/>
                    <a:pt x="40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977950" y="2119150"/>
              <a:ext cx="18175" cy="15575"/>
            </a:xfrm>
            <a:custGeom>
              <a:avLst/>
              <a:gdLst/>
              <a:ahLst/>
              <a:cxnLst/>
              <a:rect l="l" t="t" r="r" b="b"/>
              <a:pathLst>
                <a:path w="727" h="623" extrusionOk="0">
                  <a:moveTo>
                    <a:pt x="417" y="0"/>
                  </a:moveTo>
                  <a:cubicBezTo>
                    <a:pt x="143" y="0"/>
                    <a:pt x="0" y="333"/>
                    <a:pt x="203" y="536"/>
                  </a:cubicBezTo>
                  <a:cubicBezTo>
                    <a:pt x="263" y="596"/>
                    <a:pt x="337" y="623"/>
                    <a:pt x="411" y="623"/>
                  </a:cubicBezTo>
                  <a:cubicBezTo>
                    <a:pt x="571" y="623"/>
                    <a:pt x="727" y="497"/>
                    <a:pt x="727" y="310"/>
                  </a:cubicBezTo>
                  <a:cubicBezTo>
                    <a:pt x="727" y="143"/>
                    <a:pt x="584" y="0"/>
                    <a:pt x="41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940125" y="2119100"/>
              <a:ext cx="33100" cy="15575"/>
            </a:xfrm>
            <a:custGeom>
              <a:avLst/>
              <a:gdLst/>
              <a:ahLst/>
              <a:cxnLst/>
              <a:rect l="l" t="t" r="r" b="b"/>
              <a:pathLst>
                <a:path w="1324" h="623" extrusionOk="0">
                  <a:moveTo>
                    <a:pt x="397" y="1"/>
                  </a:moveTo>
                  <a:cubicBezTo>
                    <a:pt x="0" y="1"/>
                    <a:pt x="0" y="623"/>
                    <a:pt x="397" y="623"/>
                  </a:cubicBezTo>
                  <a:cubicBezTo>
                    <a:pt x="408" y="623"/>
                    <a:pt x="419" y="622"/>
                    <a:pt x="430" y="621"/>
                  </a:cubicBezTo>
                  <a:lnTo>
                    <a:pt x="894" y="621"/>
                  </a:lnTo>
                  <a:cubicBezTo>
                    <a:pt x="905" y="622"/>
                    <a:pt x="916" y="623"/>
                    <a:pt x="927" y="623"/>
                  </a:cubicBezTo>
                  <a:cubicBezTo>
                    <a:pt x="1324" y="623"/>
                    <a:pt x="1324" y="1"/>
                    <a:pt x="927" y="1"/>
                  </a:cubicBezTo>
                  <a:cubicBezTo>
                    <a:pt x="916" y="1"/>
                    <a:pt x="905" y="1"/>
                    <a:pt x="894" y="2"/>
                  </a:cubicBezTo>
                  <a:lnTo>
                    <a:pt x="430" y="2"/>
                  </a:lnTo>
                  <a:cubicBezTo>
                    <a:pt x="419" y="1"/>
                    <a:pt x="408" y="1"/>
                    <a:pt x="39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882325" y="1953600"/>
              <a:ext cx="21825" cy="15850"/>
            </a:xfrm>
            <a:custGeom>
              <a:avLst/>
              <a:gdLst/>
              <a:ahLst/>
              <a:cxnLst/>
              <a:rect l="l" t="t" r="r" b="b"/>
              <a:pathLst>
                <a:path w="873" h="634" extrusionOk="0">
                  <a:moveTo>
                    <a:pt x="427" y="0"/>
                  </a:moveTo>
                  <a:cubicBezTo>
                    <a:pt x="176" y="0"/>
                    <a:pt x="0" y="322"/>
                    <a:pt x="206" y="538"/>
                  </a:cubicBezTo>
                  <a:cubicBezTo>
                    <a:pt x="265" y="598"/>
                    <a:pt x="349" y="633"/>
                    <a:pt x="432" y="633"/>
                  </a:cubicBezTo>
                  <a:cubicBezTo>
                    <a:pt x="777" y="633"/>
                    <a:pt x="872" y="157"/>
                    <a:pt x="551" y="26"/>
                  </a:cubicBezTo>
                  <a:cubicBezTo>
                    <a:pt x="509" y="8"/>
                    <a:pt x="467" y="0"/>
                    <a:pt x="42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846075" y="1953650"/>
              <a:ext cx="30700" cy="15800"/>
            </a:xfrm>
            <a:custGeom>
              <a:avLst/>
              <a:gdLst/>
              <a:ahLst/>
              <a:cxnLst/>
              <a:rect l="l" t="t" r="r" b="b"/>
              <a:pathLst>
                <a:path w="1228" h="632" extrusionOk="0">
                  <a:moveTo>
                    <a:pt x="382" y="0"/>
                  </a:moveTo>
                  <a:cubicBezTo>
                    <a:pt x="1" y="36"/>
                    <a:pt x="1" y="596"/>
                    <a:pt x="382" y="631"/>
                  </a:cubicBezTo>
                  <a:lnTo>
                    <a:pt x="846" y="631"/>
                  </a:lnTo>
                  <a:cubicBezTo>
                    <a:pt x="1227" y="596"/>
                    <a:pt x="1227" y="36"/>
                    <a:pt x="8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56CBCDF-B5B2-4410-81A9-BFB28A7DAD5F}"/>
              </a:ext>
            </a:extLst>
          </p:cNvPr>
          <p:cNvSpPr txBox="1"/>
          <p:nvPr/>
        </p:nvSpPr>
        <p:spPr>
          <a:xfrm>
            <a:off x="1517650" y="840318"/>
            <a:ext cx="6701365"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Oswald"/>
              </a:rPr>
              <a:t> </a:t>
            </a:r>
            <a:r>
              <a:rPr lang="en-GB" sz="2000">
                <a:latin typeface="Oswald"/>
              </a:rPr>
              <a:t>C</a:t>
            </a:r>
            <a:r>
              <a:rPr lang="en-GB" sz="1600">
                <a:latin typeface="Oswald"/>
              </a:rPr>
              <a:t>onsider the evolution of the population of a species of birds. Because the number of males and females are nearly equal, we count only females. We assume that each female remains a juvenile for one year and then becomes an adult, and that only adults have offspring. We make four assumptions about reproduction and survival rates:</a:t>
            </a:r>
            <a:endParaRPr lang="en-US" sz="1600">
              <a:latin typeface="Oswald"/>
            </a:endParaRPr>
          </a:p>
          <a:p>
            <a:endParaRPr lang="en-GB" sz="1600">
              <a:latin typeface="Oswald"/>
            </a:endParaRPr>
          </a:p>
          <a:p>
            <a:r>
              <a:rPr lang="en-GB" sz="1600">
                <a:latin typeface="Oswald"/>
              </a:rPr>
              <a:t>a. The number of juvenile females hatched in any year is six times the number of adult females alive the year before.</a:t>
            </a:r>
            <a:endParaRPr lang="en-US" sz="1600">
              <a:latin typeface="Oswald"/>
            </a:endParaRPr>
          </a:p>
          <a:p>
            <a:endParaRPr lang="en-GB" sz="1600">
              <a:latin typeface="Oswald"/>
            </a:endParaRPr>
          </a:p>
          <a:p>
            <a:r>
              <a:rPr lang="en-GB" sz="1600">
                <a:latin typeface="Oswald"/>
              </a:rPr>
              <a:t>b. The probability of survival of an adult to next year is 100 %.</a:t>
            </a:r>
            <a:endParaRPr lang="en-US" sz="1600">
              <a:latin typeface="Oswald"/>
            </a:endParaRPr>
          </a:p>
          <a:p>
            <a:endParaRPr lang="en-GB" sz="1600">
              <a:latin typeface="Oswald"/>
            </a:endParaRPr>
          </a:p>
          <a:p>
            <a:r>
              <a:rPr lang="en-GB" sz="1600">
                <a:latin typeface="Oswald"/>
              </a:rPr>
              <a:t>c. One half of the juvenile females in any year survive into adulthood.</a:t>
            </a:r>
            <a:endParaRPr lang="en-US" sz="1600">
              <a:latin typeface="Oswald"/>
            </a:endParaRPr>
          </a:p>
          <a:p>
            <a:endParaRPr lang="en-GB" sz="1600">
              <a:latin typeface="Oswald"/>
            </a:endParaRPr>
          </a:p>
          <a:p>
            <a:r>
              <a:rPr lang="en-GB" sz="1600">
                <a:latin typeface="Oswald"/>
              </a:rPr>
              <a:t>If there were 100 adult females and 40 juvenile females alive initially, compute the population of females for k = 1 to 20 and plot the variation of adult and juvenile populations against years. What is the trend you are observing?</a:t>
            </a:r>
            <a:endParaRPr lang="en-US" sz="1600">
              <a:latin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BB6C3-A6DD-4B5A-AD67-DA673E611A4E}"/>
              </a:ext>
            </a:extLst>
          </p:cNvPr>
          <p:cNvSpPr txBox="1"/>
          <p:nvPr/>
        </p:nvSpPr>
        <p:spPr>
          <a:xfrm>
            <a:off x="357011" y="1044928"/>
            <a:ext cx="682131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tillium Web"/>
              </a:rPr>
              <a:t>Now from the equations by the following :</a:t>
            </a:r>
          </a:p>
          <a:p>
            <a:r>
              <a:rPr lang="en-US" sz="1600">
                <a:latin typeface="Titillium Web"/>
              </a:rPr>
              <a:t>Let A'*A be as matrix 'q' and matrix A'*b as matrix 's' and let </a:t>
            </a:r>
            <a:r>
              <a:rPr lang="en-US" sz="1600" err="1">
                <a:latin typeface="Titillium Web"/>
              </a:rPr>
              <a:t>matrix'p'be</a:t>
            </a:r>
            <a:r>
              <a:rPr lang="en-US" sz="1600">
                <a:latin typeface="Titillium Web"/>
              </a:rPr>
              <a:t> [</a:t>
            </a:r>
            <a:r>
              <a:rPr lang="en-US" sz="1600" err="1">
                <a:latin typeface="Titillium Web"/>
              </a:rPr>
              <a:t>m;c</a:t>
            </a:r>
            <a:r>
              <a:rPr lang="en-US" sz="1600">
                <a:latin typeface="Titillium Web"/>
              </a:rPr>
              <a:t>]. Here m is the slope and c is the intercept.</a:t>
            </a:r>
          </a:p>
          <a:p>
            <a:endParaRPr lang="en-US" sz="1600">
              <a:latin typeface="Titillium Web"/>
            </a:endParaRPr>
          </a:p>
          <a:p>
            <a:r>
              <a:rPr lang="en-US" sz="1600">
                <a:latin typeface="Titillium Web"/>
              </a:rPr>
              <a:t> q*p=b is the way we get the equation which when we solve get the slope and intercept.</a:t>
            </a:r>
          </a:p>
          <a:p>
            <a:r>
              <a:rPr lang="en-US" sz="1600">
                <a:latin typeface="Titillium Web"/>
              </a:rPr>
              <a:t>We get the equations as :</a:t>
            </a:r>
          </a:p>
          <a:p>
            <a:r>
              <a:rPr lang="en-US" sz="1600">
                <a:latin typeface="Titillium Web"/>
              </a:rPr>
              <a:t>1.9582m-0.3120c=0.0022------(1)</a:t>
            </a:r>
          </a:p>
          <a:p>
            <a:r>
              <a:rPr lang="en-US" sz="1600">
                <a:latin typeface="Titillium Web"/>
              </a:rPr>
              <a:t>-0.3120m+0.050c=0.4092-------(2)</a:t>
            </a:r>
          </a:p>
          <a:p>
            <a:endParaRPr lang="en-US" sz="1600">
              <a:latin typeface="Titillium Web"/>
            </a:endParaRPr>
          </a:p>
          <a:p>
            <a:r>
              <a:rPr lang="en-US" sz="1600">
                <a:latin typeface="Titillium Web"/>
              </a:rPr>
              <a:t>On solving the eq we get </a:t>
            </a:r>
          </a:p>
          <a:p>
            <a:r>
              <a:rPr lang="en-US" sz="1600">
                <a:latin typeface="Titillium Web"/>
              </a:rPr>
              <a:t>                                                 m=225.760</a:t>
            </a:r>
          </a:p>
          <a:p>
            <a:r>
              <a:rPr lang="en-US" sz="1600">
                <a:latin typeface="Titillium Web"/>
              </a:rPr>
              <a:t>                                                 c=1416.929</a:t>
            </a:r>
          </a:p>
          <a:p>
            <a:r>
              <a:rPr lang="en-US" sz="1600">
                <a:latin typeface="Titillium Web"/>
              </a:rPr>
              <a:t>                    So, we can </a:t>
            </a:r>
            <a:r>
              <a:rPr lang="en-US" sz="1600" err="1">
                <a:latin typeface="Titillium Web"/>
              </a:rPr>
              <a:t>substitue</a:t>
            </a:r>
            <a:r>
              <a:rPr lang="en-US" sz="1600">
                <a:latin typeface="Titillium Web"/>
              </a:rPr>
              <a:t> these values in the line equation y=</a:t>
            </a:r>
            <a:r>
              <a:rPr lang="en-US" sz="1600" err="1">
                <a:latin typeface="Titillium Web"/>
              </a:rPr>
              <a:t>mx+c</a:t>
            </a:r>
            <a:endParaRPr lang="en-US" sz="1600">
              <a:latin typeface="Titillium Web"/>
            </a:endParaRPr>
          </a:p>
          <a:p>
            <a:r>
              <a:rPr lang="en-US" sz="1600">
                <a:latin typeface="Titillium Web"/>
              </a:rPr>
              <a:t>                   Therefore, the line eq is y =225.76x+1416.929  </a:t>
            </a:r>
          </a:p>
        </p:txBody>
      </p:sp>
    </p:spTree>
    <p:extLst>
      <p:ext uri="{BB962C8B-B14F-4D97-AF65-F5344CB8AC3E}">
        <p14:creationId xmlns:p14="http://schemas.microsoft.com/office/powerpoint/2010/main" val="2596622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3"/>
        <p:cNvGrpSpPr/>
        <p:nvPr/>
      </p:nvGrpSpPr>
      <p:grpSpPr>
        <a:xfrm>
          <a:off x="0" y="0"/>
          <a:ext cx="0" cy="0"/>
          <a:chOff x="0" y="0"/>
          <a:chExt cx="0" cy="0"/>
        </a:xfrm>
      </p:grpSpPr>
      <p:sp>
        <p:nvSpPr>
          <p:cNvPr id="3037" name="Google Shape;3037;p70"/>
          <p:cNvSpPr txBox="1">
            <a:spLocks noGrp="1"/>
          </p:cNvSpPr>
          <p:nvPr>
            <p:ph type="ctrTitle"/>
          </p:nvPr>
        </p:nvSpPr>
        <p:spPr>
          <a:xfrm>
            <a:off x="2288000" y="584079"/>
            <a:ext cx="4568100" cy="118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a:t>THANKS!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87"/>
        <p:cNvGrpSpPr/>
        <p:nvPr/>
      </p:nvGrpSpPr>
      <p:grpSpPr>
        <a:xfrm>
          <a:off x="0" y="0"/>
          <a:ext cx="0" cy="0"/>
          <a:chOff x="0" y="0"/>
          <a:chExt cx="0" cy="0"/>
        </a:xfrm>
      </p:grpSpPr>
      <p:sp>
        <p:nvSpPr>
          <p:cNvPr id="3088" name="Google Shape;3088;p75"/>
          <p:cNvSpPr txBox="1">
            <a:spLocks noGrp="1"/>
          </p:cNvSpPr>
          <p:nvPr>
            <p:ph type="title" idx="4294967295"/>
          </p:nvPr>
        </p:nvSpPr>
        <p:spPr>
          <a:xfrm>
            <a:off x="1048350" y="71528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de">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089" name="Google Shape;3089;p75"/>
          <p:cNvSpPr txBox="1">
            <a:spLocks noGrp="1"/>
          </p:cNvSpPr>
          <p:nvPr>
            <p:ph type="body" idx="4294967295"/>
          </p:nvPr>
        </p:nvSpPr>
        <p:spPr>
          <a:xfrm>
            <a:off x="1048350" y="1218754"/>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090" name="Google Shape;3090;p75"/>
          <p:cNvSpPr txBox="1">
            <a:spLocks noGrp="1"/>
          </p:cNvSpPr>
          <p:nvPr>
            <p:ph type="body" idx="4294967295"/>
          </p:nvPr>
        </p:nvSpPr>
        <p:spPr>
          <a:xfrm>
            <a:off x="1048350" y="1679928"/>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b="1">
                <a:solidFill>
                  <a:schemeClr val="lt1"/>
                </a:solidFill>
                <a:latin typeface="Arial"/>
                <a:ea typeface="Arial"/>
                <a:cs typeface="Arial"/>
                <a:sym typeface="Arial"/>
              </a:rPr>
              <a:t>Oswald</a:t>
            </a:r>
            <a:endParaRPr b="1">
              <a:solidFill>
                <a:schemeClr val="lt1"/>
              </a:solidFill>
              <a:latin typeface="Arial"/>
              <a:ea typeface="Arial"/>
              <a:cs typeface="Arial"/>
              <a:sym typeface="Arial"/>
            </a:endParaRPr>
          </a:p>
          <a:p>
            <a:pPr marL="0" lvl="0" indent="0" algn="ctr" rtl="0">
              <a:spcBef>
                <a:spcPts val="0"/>
              </a:spcBef>
              <a:spcAft>
                <a:spcPts val="0"/>
              </a:spcAft>
              <a:buNone/>
            </a:pPr>
            <a:r>
              <a:rPr lang="de">
                <a:solidFill>
                  <a:schemeClr val="lt1"/>
                </a:solidFill>
                <a:latin typeface="Arial"/>
                <a:ea typeface="Arial"/>
                <a:cs typeface="Arial"/>
                <a:sym typeface="Arial"/>
              </a:rPr>
              <a:t>(</a:t>
            </a:r>
            <a:r>
              <a:rPr lang="de">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https://fonts.google.com/specimen/Oswald</a:t>
            </a:r>
            <a:r>
              <a:rPr lang="de">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de" b="1">
                <a:solidFill>
                  <a:schemeClr val="lt1"/>
                </a:solidFill>
                <a:latin typeface="Arial"/>
                <a:ea typeface="Arial"/>
                <a:cs typeface="Arial"/>
                <a:sym typeface="Arial"/>
              </a:rPr>
              <a:t>Titillium Web</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de">
                <a:solidFill>
                  <a:schemeClr val="lt1"/>
                </a:solidFill>
                <a:latin typeface="Arial"/>
                <a:ea typeface="Arial"/>
                <a:cs typeface="Arial"/>
                <a:sym typeface="Arial"/>
              </a:rPr>
              <a:t>(</a:t>
            </a:r>
            <a:r>
              <a:rPr lang="de">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https://fonts.google.com/specimen/Titillium+Web</a:t>
            </a:r>
            <a:r>
              <a:rPr lang="de">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091" name="Google Shape;3091;p75"/>
          <p:cNvGrpSpPr/>
          <p:nvPr/>
        </p:nvGrpSpPr>
        <p:grpSpPr>
          <a:xfrm>
            <a:off x="1521725" y="3345854"/>
            <a:ext cx="6100525" cy="754200"/>
            <a:chOff x="1521725" y="3345854"/>
            <a:chExt cx="6100525" cy="754200"/>
          </a:xfrm>
        </p:grpSpPr>
        <p:sp>
          <p:nvSpPr>
            <p:cNvPr id="3092" name="Google Shape;3092;p75"/>
            <p:cNvSpPr/>
            <p:nvPr/>
          </p:nvSpPr>
          <p:spPr>
            <a:xfrm>
              <a:off x="2583550" y="3345854"/>
              <a:ext cx="791400" cy="754200"/>
            </a:xfrm>
            <a:prstGeom prst="roundRect">
              <a:avLst>
                <a:gd name="adj" fmla="val 16667"/>
              </a:avLst>
            </a:prstGeom>
            <a:solidFill>
              <a:srgbClr val="6660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3645370" y="3345854"/>
              <a:ext cx="791400" cy="754200"/>
            </a:xfrm>
            <a:prstGeom prst="roundRect">
              <a:avLst>
                <a:gd name="adj" fmla="val 16667"/>
              </a:avLst>
            </a:prstGeom>
            <a:solidFill>
              <a:srgbClr val="9E9D9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4707189" y="3345854"/>
              <a:ext cx="791400" cy="754200"/>
            </a:xfrm>
            <a:prstGeom prst="roundRect">
              <a:avLst>
                <a:gd name="adj" fmla="val 16667"/>
              </a:avLst>
            </a:prstGeom>
            <a:solidFill>
              <a:srgbClr val="DBB08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1521725" y="3345854"/>
              <a:ext cx="791400" cy="754200"/>
            </a:xfrm>
            <a:prstGeom prst="roundRect">
              <a:avLst>
                <a:gd name="adj" fmla="val 16667"/>
              </a:avLst>
            </a:prstGeom>
            <a:solidFill>
              <a:srgbClr val="02030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txBox="1"/>
            <p:nvPr/>
          </p:nvSpPr>
          <p:spPr>
            <a:xfrm>
              <a:off x="2583550" y="350290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#666056</a:t>
              </a:r>
              <a:endParaRPr sz="1000">
                <a:solidFill>
                  <a:srgbClr val="FFFFFF"/>
                </a:solidFill>
              </a:endParaRPr>
            </a:p>
          </p:txBody>
        </p:sp>
        <p:sp>
          <p:nvSpPr>
            <p:cNvPr id="3097" name="Google Shape;3097;p75"/>
            <p:cNvSpPr txBox="1"/>
            <p:nvPr/>
          </p:nvSpPr>
          <p:spPr>
            <a:xfrm>
              <a:off x="3645375" y="350290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#9e9d9d</a:t>
              </a:r>
              <a:endParaRPr sz="1000">
                <a:solidFill>
                  <a:srgbClr val="FFFFFF"/>
                </a:solidFill>
              </a:endParaRPr>
            </a:p>
          </p:txBody>
        </p:sp>
        <p:sp>
          <p:nvSpPr>
            <p:cNvPr id="3098" name="Google Shape;3098;p75"/>
            <p:cNvSpPr txBox="1"/>
            <p:nvPr/>
          </p:nvSpPr>
          <p:spPr>
            <a:xfrm>
              <a:off x="4707200" y="350290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#dbb083</a:t>
              </a:r>
              <a:endParaRPr sz="1000">
                <a:solidFill>
                  <a:srgbClr val="FFFFFF"/>
                </a:solidFill>
              </a:endParaRPr>
            </a:p>
          </p:txBody>
        </p:sp>
        <p:sp>
          <p:nvSpPr>
            <p:cNvPr id="3099" name="Google Shape;3099;p75"/>
            <p:cNvSpPr txBox="1"/>
            <p:nvPr/>
          </p:nvSpPr>
          <p:spPr>
            <a:xfrm>
              <a:off x="1521725" y="350290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#020304</a:t>
              </a:r>
              <a:endParaRPr sz="1000">
                <a:solidFill>
                  <a:srgbClr val="FFFFFF"/>
                </a:solidFill>
              </a:endParaRPr>
            </a:p>
          </p:txBody>
        </p:sp>
        <p:sp>
          <p:nvSpPr>
            <p:cNvPr id="3100" name="Google Shape;3100;p75"/>
            <p:cNvSpPr/>
            <p:nvPr/>
          </p:nvSpPr>
          <p:spPr>
            <a:xfrm>
              <a:off x="5769020" y="3345854"/>
              <a:ext cx="791400" cy="754200"/>
            </a:xfrm>
            <a:prstGeom prst="roundRect">
              <a:avLst>
                <a:gd name="adj" fmla="val 16667"/>
              </a:avLst>
            </a:prstGeom>
            <a:solidFill>
              <a:srgbClr val="E4CCB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6830839" y="3345854"/>
              <a:ext cx="791400" cy="754200"/>
            </a:xfrm>
            <a:prstGeom prst="roundRect">
              <a:avLst>
                <a:gd name="adj" fmla="val 16667"/>
              </a:avLst>
            </a:prstGeom>
            <a:solidFill>
              <a:srgbClr val="9E20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txBox="1"/>
            <p:nvPr/>
          </p:nvSpPr>
          <p:spPr>
            <a:xfrm>
              <a:off x="5769025" y="350290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#e4ccb3</a:t>
              </a:r>
              <a:endParaRPr sz="1000">
                <a:solidFill>
                  <a:srgbClr val="FFFFFF"/>
                </a:solidFill>
              </a:endParaRPr>
            </a:p>
          </p:txBody>
        </p:sp>
        <p:sp>
          <p:nvSpPr>
            <p:cNvPr id="3103" name="Google Shape;3103;p75"/>
            <p:cNvSpPr txBox="1"/>
            <p:nvPr/>
          </p:nvSpPr>
          <p:spPr>
            <a:xfrm>
              <a:off x="6830850" y="350290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solidFill>
                    <a:srgbClr val="FFFFFF"/>
                  </a:solidFill>
                </a:rPr>
                <a:t>#9e2020</a:t>
              </a:r>
              <a:endParaRPr sz="1000">
                <a:solidFill>
                  <a:srgbClr val="FFFFFF"/>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B48A-7A18-44E3-BA6F-3F8DE9AEC925}"/>
              </a:ext>
            </a:extLst>
          </p:cNvPr>
          <p:cNvSpPr>
            <a:spLocks noGrp="1"/>
          </p:cNvSpPr>
          <p:nvPr>
            <p:ph type="title"/>
          </p:nvPr>
        </p:nvSpPr>
        <p:spPr/>
        <p:txBody>
          <a:bodyPr/>
          <a:lstStyle/>
          <a:p>
            <a:r>
              <a:rPr lang="en-US"/>
              <a:t>SOLUTION;</a:t>
            </a:r>
          </a:p>
        </p:txBody>
      </p:sp>
      <p:sp>
        <p:nvSpPr>
          <p:cNvPr id="3" name="TextBox 2">
            <a:extLst>
              <a:ext uri="{FF2B5EF4-FFF2-40B4-BE49-F238E27FC236}">
                <a16:creationId xmlns:a16="http://schemas.microsoft.com/office/drawing/2014/main" id="{F3EE3C8C-0DBB-4B0E-A8A2-71FD21E0C25B}"/>
              </a:ext>
            </a:extLst>
          </p:cNvPr>
          <p:cNvSpPr txBox="1"/>
          <p:nvPr/>
        </p:nvSpPr>
        <p:spPr>
          <a:xfrm>
            <a:off x="1888066" y="1210733"/>
            <a:ext cx="7876116"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Titillium Web"/>
              </a:rPr>
              <a:t>Let's assume a(k)= number of adult females</a:t>
            </a:r>
          </a:p>
          <a:p>
            <a:r>
              <a:rPr lang="en-GB" sz="1600">
                <a:latin typeface="Titillium Web"/>
              </a:rPr>
              <a:t>                       J(k)=number of juvenile females</a:t>
            </a:r>
          </a:p>
          <a:p>
            <a:r>
              <a:rPr lang="en-GB" sz="1600">
                <a:latin typeface="Titillium Web"/>
              </a:rPr>
              <a:t>Then,</a:t>
            </a:r>
          </a:p>
          <a:p>
            <a:r>
              <a:rPr lang="en-GB" sz="1600">
                <a:latin typeface="Titillium Web"/>
              </a:rPr>
              <a:t>    a(k+1)= a(k)+½(j(k))</a:t>
            </a:r>
          </a:p>
          <a:p>
            <a:r>
              <a:rPr lang="en-GB" sz="1600">
                <a:latin typeface="Titillium Web"/>
              </a:rPr>
              <a:t>    J(k+1)=6(a(k))                  (from the question)</a:t>
            </a:r>
          </a:p>
          <a:p>
            <a:endParaRPr lang="en-GB" sz="1600">
              <a:latin typeface="Titillium Web"/>
            </a:endParaRPr>
          </a:p>
          <a:p>
            <a:r>
              <a:rPr lang="en-GB" sz="1600">
                <a:latin typeface="Titillium Web"/>
              </a:rPr>
              <a:t>So ,V(k)=  a(k)      and    A=   1       ½</a:t>
            </a:r>
          </a:p>
          <a:p>
            <a:r>
              <a:rPr lang="en-GB" sz="1600">
                <a:latin typeface="Titillium Web"/>
              </a:rPr>
              <a:t>                    J(k)                         6       0</a:t>
            </a:r>
          </a:p>
          <a:p>
            <a:endParaRPr lang="en-GB" sz="1600">
              <a:latin typeface="Titillium Web"/>
            </a:endParaRPr>
          </a:p>
          <a:p>
            <a:r>
              <a:rPr lang="en-GB" sz="1600">
                <a:latin typeface="Titillium Web"/>
              </a:rPr>
              <a:t>And from question Vo=     100</a:t>
            </a:r>
          </a:p>
          <a:p>
            <a:r>
              <a:rPr lang="en-GB" sz="1600">
                <a:latin typeface="Titillium Web"/>
              </a:rPr>
              <a:t>                                                  40</a:t>
            </a:r>
          </a:p>
          <a:p>
            <a:r>
              <a:rPr lang="en-GB" sz="1600">
                <a:latin typeface="Titillium Web"/>
              </a:rPr>
              <a:t>  </a:t>
            </a:r>
          </a:p>
          <a:p>
            <a:r>
              <a:rPr lang="en-GB" sz="1600">
                <a:latin typeface="Titillium Web"/>
              </a:rPr>
              <a:t>               </a:t>
            </a:r>
            <a:r>
              <a:rPr lang="en-GB" sz="1800">
                <a:latin typeface="Oswald"/>
              </a:rPr>
              <a:t>We get ,   V(k+1) = A(v(k)) , for each k =  1, 2, ..</a:t>
            </a:r>
          </a:p>
          <a:p>
            <a:endParaRPr lang="en-GB" sz="1800">
              <a:latin typeface="Oswald"/>
            </a:endParaRPr>
          </a:p>
        </p:txBody>
      </p:sp>
      <p:sp>
        <p:nvSpPr>
          <p:cNvPr id="4" name="Left Bracket 3">
            <a:extLst>
              <a:ext uri="{FF2B5EF4-FFF2-40B4-BE49-F238E27FC236}">
                <a16:creationId xmlns:a16="http://schemas.microsoft.com/office/drawing/2014/main" id="{F04E8278-C331-4142-82FB-C0C6C9BDB2B0}"/>
              </a:ext>
            </a:extLst>
          </p:cNvPr>
          <p:cNvSpPr/>
          <p:nvPr/>
        </p:nvSpPr>
        <p:spPr>
          <a:xfrm>
            <a:off x="2752131" y="2776008"/>
            <a:ext cx="63500" cy="41275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ket 4">
            <a:extLst>
              <a:ext uri="{FF2B5EF4-FFF2-40B4-BE49-F238E27FC236}">
                <a16:creationId xmlns:a16="http://schemas.microsoft.com/office/drawing/2014/main" id="{FD823004-DADB-47B6-A08E-BB619FAC4582}"/>
              </a:ext>
            </a:extLst>
          </p:cNvPr>
          <p:cNvSpPr/>
          <p:nvPr/>
        </p:nvSpPr>
        <p:spPr>
          <a:xfrm>
            <a:off x="3106673" y="2781299"/>
            <a:ext cx="63500" cy="40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Left Bracket 5">
            <a:extLst>
              <a:ext uri="{FF2B5EF4-FFF2-40B4-BE49-F238E27FC236}">
                <a16:creationId xmlns:a16="http://schemas.microsoft.com/office/drawing/2014/main" id="{C280A0BD-907B-4136-9209-7B360232C46C}"/>
              </a:ext>
            </a:extLst>
          </p:cNvPr>
          <p:cNvSpPr/>
          <p:nvPr/>
        </p:nvSpPr>
        <p:spPr>
          <a:xfrm>
            <a:off x="4159715" y="2733676"/>
            <a:ext cx="74083" cy="49741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ket 6">
            <a:extLst>
              <a:ext uri="{FF2B5EF4-FFF2-40B4-BE49-F238E27FC236}">
                <a16:creationId xmlns:a16="http://schemas.microsoft.com/office/drawing/2014/main" id="{080532DC-325C-4ABB-BA8A-A767F1B30427}"/>
              </a:ext>
            </a:extLst>
          </p:cNvPr>
          <p:cNvSpPr/>
          <p:nvPr/>
        </p:nvSpPr>
        <p:spPr>
          <a:xfrm>
            <a:off x="4821174" y="2728383"/>
            <a:ext cx="74083" cy="49741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7084DAB0-D079-4021-90DB-56F17B9991FA}"/>
              </a:ext>
            </a:extLst>
          </p:cNvPr>
          <p:cNvSpPr/>
          <p:nvPr/>
        </p:nvSpPr>
        <p:spPr>
          <a:xfrm>
            <a:off x="4090922" y="3469216"/>
            <a:ext cx="74083" cy="45508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ket 8">
            <a:extLst>
              <a:ext uri="{FF2B5EF4-FFF2-40B4-BE49-F238E27FC236}">
                <a16:creationId xmlns:a16="http://schemas.microsoft.com/office/drawing/2014/main" id="{71744D6E-D47B-427D-8C91-95018C3E4F14}"/>
              </a:ext>
            </a:extLst>
          </p:cNvPr>
          <p:cNvSpPr/>
          <p:nvPr/>
        </p:nvSpPr>
        <p:spPr>
          <a:xfrm>
            <a:off x="4498381" y="3474507"/>
            <a:ext cx="74083" cy="45508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09253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24DB-E058-4AF7-8A8B-701CCEB7862C}"/>
              </a:ext>
            </a:extLst>
          </p:cNvPr>
          <p:cNvSpPr>
            <a:spLocks noGrp="1"/>
          </p:cNvSpPr>
          <p:nvPr>
            <p:ph type="title"/>
          </p:nvPr>
        </p:nvSpPr>
        <p:spPr/>
        <p:txBody>
          <a:bodyPr/>
          <a:lstStyle/>
          <a:p>
            <a:r>
              <a:rPr lang="en-US"/>
              <a:t>SOLUTION;</a:t>
            </a:r>
          </a:p>
        </p:txBody>
      </p:sp>
      <p:sp>
        <p:nvSpPr>
          <p:cNvPr id="3" name="TextBox 2">
            <a:extLst>
              <a:ext uri="{FF2B5EF4-FFF2-40B4-BE49-F238E27FC236}">
                <a16:creationId xmlns:a16="http://schemas.microsoft.com/office/drawing/2014/main" id="{5621928D-9B1A-445A-B680-18CBF734EE70}"/>
              </a:ext>
            </a:extLst>
          </p:cNvPr>
          <p:cNvSpPr txBox="1"/>
          <p:nvPr/>
        </p:nvSpPr>
        <p:spPr>
          <a:xfrm>
            <a:off x="670983" y="1221317"/>
            <a:ext cx="787611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Titillium Web"/>
              </a:rPr>
              <a:t>Taking k = 0 ,             Gives v1 = Av0</a:t>
            </a:r>
            <a:endParaRPr lang="en-US" sz="1600">
              <a:latin typeface="Titillium Web"/>
            </a:endParaRPr>
          </a:p>
          <a:p>
            <a:r>
              <a:rPr lang="en-GB" sz="1600">
                <a:latin typeface="Titillium Web"/>
              </a:rPr>
              <a:t> taking k = 1 ,             Gives v2 = Av1 = A 2v0</a:t>
            </a:r>
            <a:endParaRPr lang="en-US" sz="1600">
              <a:latin typeface="Titillium Web"/>
            </a:endParaRPr>
          </a:p>
          <a:p>
            <a:r>
              <a:rPr lang="en-GB" sz="1600">
                <a:latin typeface="Titillium Web"/>
              </a:rPr>
              <a:t> and taking k = 2 ,      Gives v3 = Av2 = A 3v0. </a:t>
            </a:r>
            <a:endParaRPr lang="en-US" sz="1600">
              <a:latin typeface="Titillium Web"/>
            </a:endParaRPr>
          </a:p>
          <a:p>
            <a:endParaRPr lang="en-GB" sz="1600">
              <a:latin typeface="Titillium Web"/>
            </a:endParaRPr>
          </a:p>
          <a:p>
            <a:r>
              <a:rPr lang="en-GB" sz="1600">
                <a:latin typeface="Titillium Web"/>
              </a:rPr>
              <a:t>Continuing in this way, we get </a:t>
            </a:r>
          </a:p>
          <a:p>
            <a:r>
              <a:rPr lang="en-GB"/>
              <a:t>                            </a:t>
            </a:r>
            <a:r>
              <a:rPr lang="en-GB" sz="1600">
                <a:latin typeface="Oswald"/>
              </a:rPr>
              <a:t> V(k) = A^K( Vo) ,               for each k =  1, 2, ... </a:t>
            </a:r>
          </a:p>
          <a:p>
            <a:endParaRPr lang="en-GB" sz="1600">
              <a:latin typeface="Oswald"/>
            </a:endParaRPr>
          </a:p>
          <a:p>
            <a:endParaRPr lang="en-GB" sz="1600">
              <a:latin typeface="Oswald"/>
            </a:endParaRPr>
          </a:p>
          <a:p>
            <a:r>
              <a:rPr lang="en-GB" sz="1800">
                <a:latin typeface="Titillium Web"/>
              </a:rPr>
              <a:t>If       '</a:t>
            </a:r>
            <a:r>
              <a:rPr lang="en-GB" sz="1800">
                <a:latin typeface="Oswald"/>
              </a:rPr>
              <a:t>u</a:t>
            </a:r>
            <a:r>
              <a:rPr lang="en-GB" sz="1800">
                <a:latin typeface="Titillium Web"/>
              </a:rPr>
              <a:t>' is the diagonal matrix D of eigenvalues of matrix(A)</a:t>
            </a:r>
          </a:p>
          <a:p>
            <a:r>
              <a:rPr lang="en-GB" sz="1800">
                <a:latin typeface="Titillium Web"/>
              </a:rPr>
              <a:t>And  '</a:t>
            </a:r>
            <a:r>
              <a:rPr lang="en-GB" sz="1800">
                <a:latin typeface="Oswald"/>
              </a:rPr>
              <a:t>t'</a:t>
            </a:r>
            <a:r>
              <a:rPr lang="en-GB" sz="1800">
                <a:latin typeface="Titillium Web"/>
              </a:rPr>
              <a:t> is the matrix whose columns are the corresponding right eigenvectors</a:t>
            </a:r>
          </a:p>
          <a:p>
            <a:r>
              <a:rPr lang="en-GB" sz="1800">
                <a:latin typeface="Titillium Web"/>
              </a:rPr>
              <a:t>        '</a:t>
            </a:r>
            <a:r>
              <a:rPr lang="en-GB" sz="1800" b="1">
                <a:latin typeface="Titillium Web"/>
              </a:rPr>
              <a:t>c'</a:t>
            </a:r>
            <a:r>
              <a:rPr lang="en-GB" sz="1800">
                <a:latin typeface="Titillium Web"/>
              </a:rPr>
              <a:t> is the inverse matrix of matrix(t) </a:t>
            </a:r>
          </a:p>
        </p:txBody>
      </p:sp>
    </p:spTree>
    <p:extLst>
      <p:ext uri="{BB962C8B-B14F-4D97-AF65-F5344CB8AC3E}">
        <p14:creationId xmlns:p14="http://schemas.microsoft.com/office/powerpoint/2010/main" val="87327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B978-A026-43A7-8B19-7344A8BD90C1}"/>
              </a:ext>
            </a:extLst>
          </p:cNvPr>
          <p:cNvSpPr>
            <a:spLocks noGrp="1"/>
          </p:cNvSpPr>
          <p:nvPr>
            <p:ph type="title"/>
          </p:nvPr>
        </p:nvSpPr>
        <p:spPr/>
        <p:txBody>
          <a:bodyPr/>
          <a:lstStyle/>
          <a:p>
            <a:r>
              <a:rPr lang="en-US"/>
              <a:t>SOLUTION;</a:t>
            </a:r>
          </a:p>
        </p:txBody>
      </p:sp>
      <p:sp>
        <p:nvSpPr>
          <p:cNvPr id="3" name="TextBox 2">
            <a:extLst>
              <a:ext uri="{FF2B5EF4-FFF2-40B4-BE49-F238E27FC236}">
                <a16:creationId xmlns:a16="http://schemas.microsoft.com/office/drawing/2014/main" id="{DF6513C2-402C-42A3-926E-35DCF4433647}"/>
              </a:ext>
            </a:extLst>
          </p:cNvPr>
          <p:cNvSpPr txBox="1"/>
          <p:nvPr/>
        </p:nvSpPr>
        <p:spPr>
          <a:xfrm>
            <a:off x="819150" y="1200150"/>
            <a:ext cx="742103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latin typeface="Oswald"/>
              </a:rPr>
              <a:t>Then , we get matrix(A) by multiplying matrix(t) and matrix(u) and inverse of matrix(t)</a:t>
            </a:r>
          </a:p>
          <a:p>
            <a:r>
              <a:rPr lang="en-GB" sz="1800">
                <a:latin typeface="Oswald"/>
              </a:rPr>
              <a:t>                                               A=t*(u)*(c)</a:t>
            </a:r>
            <a:endParaRPr lang="en-GB" sz="1800"/>
          </a:p>
          <a:p>
            <a:r>
              <a:rPr lang="en-GB"/>
              <a:t>       </a:t>
            </a:r>
            <a:r>
              <a:rPr lang="en-GB" sz="1800">
                <a:latin typeface="Oswald"/>
              </a:rPr>
              <a:t>                            So,</a:t>
            </a:r>
          </a:p>
          <a:p>
            <a:r>
              <a:rPr lang="en-GB" sz="1800">
                <a:latin typeface="Oswald"/>
              </a:rPr>
              <a:t>                                             </a:t>
            </a:r>
            <a:r>
              <a:rPr lang="en-GB" sz="1800" err="1">
                <a:latin typeface="Oswald"/>
              </a:rPr>
              <a:t>A^k</a:t>
            </a:r>
            <a:r>
              <a:rPr lang="en-GB" sz="1800">
                <a:latin typeface="Oswald"/>
              </a:rPr>
              <a:t> = t *(</a:t>
            </a:r>
            <a:r>
              <a:rPr lang="en-GB" sz="1800" err="1">
                <a:latin typeface="Oswald"/>
              </a:rPr>
              <a:t>u^k</a:t>
            </a:r>
            <a:r>
              <a:rPr lang="en-GB" sz="1800">
                <a:latin typeface="Oswald"/>
              </a:rPr>
              <a:t>)*c</a:t>
            </a:r>
            <a:endParaRPr lang="en-GB"/>
          </a:p>
          <a:p>
            <a:endParaRPr lang="en-GB" sz="1800">
              <a:latin typeface="Oswald"/>
            </a:endParaRPr>
          </a:p>
          <a:p>
            <a:r>
              <a:rPr lang="en-GB" sz="1800">
                <a:latin typeface="Oswald"/>
              </a:rPr>
              <a:t>And  finally,</a:t>
            </a:r>
            <a:endParaRPr lang="en-GB"/>
          </a:p>
          <a:p>
            <a:r>
              <a:rPr lang="en-GB" sz="1800">
                <a:latin typeface="Oswald"/>
              </a:rPr>
              <a:t>                                             V(k)= (</a:t>
            </a:r>
            <a:r>
              <a:rPr lang="en-GB" sz="1800" err="1">
                <a:latin typeface="Oswald"/>
              </a:rPr>
              <a:t>A^k</a:t>
            </a:r>
            <a:r>
              <a:rPr lang="en-GB" sz="1800">
                <a:latin typeface="Oswald"/>
              </a:rPr>
              <a:t>)*Vo </a:t>
            </a:r>
          </a:p>
          <a:p>
            <a:r>
              <a:rPr lang="en-GB" sz="1800">
                <a:latin typeface="Oswald"/>
              </a:rPr>
              <a:t>  </a:t>
            </a:r>
          </a:p>
          <a:p>
            <a:r>
              <a:rPr lang="en-GB" sz="1800">
                <a:latin typeface="Oswald"/>
              </a:rPr>
              <a:t>Then      first element of matrix V(k) gives a(k) </a:t>
            </a:r>
            <a:r>
              <a:rPr lang="en-GB" sz="1800" err="1">
                <a:latin typeface="Oswald"/>
              </a:rPr>
              <a:t>I.e</a:t>
            </a:r>
            <a:r>
              <a:rPr lang="en-GB" sz="1800">
                <a:latin typeface="Oswald"/>
              </a:rPr>
              <a:t> number of adult females</a:t>
            </a:r>
          </a:p>
          <a:p>
            <a:r>
              <a:rPr lang="en-GB" sz="1800">
                <a:latin typeface="Oswald"/>
              </a:rPr>
              <a:t>   And    second element of matrix V(k) gives j(k) </a:t>
            </a:r>
            <a:r>
              <a:rPr lang="en-GB" sz="1800" err="1">
                <a:latin typeface="Oswald"/>
              </a:rPr>
              <a:t>I.e</a:t>
            </a:r>
            <a:r>
              <a:rPr lang="en-GB" sz="1800">
                <a:latin typeface="Oswald"/>
              </a:rPr>
              <a:t> number of juvenile females</a:t>
            </a:r>
          </a:p>
        </p:txBody>
      </p:sp>
    </p:spTree>
    <p:extLst>
      <p:ext uri="{BB962C8B-B14F-4D97-AF65-F5344CB8AC3E}">
        <p14:creationId xmlns:p14="http://schemas.microsoft.com/office/powerpoint/2010/main" val="33404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B48A-7A18-44E3-BA6F-3F8DE9AEC925}"/>
              </a:ext>
            </a:extLst>
          </p:cNvPr>
          <p:cNvSpPr>
            <a:spLocks noGrp="1"/>
          </p:cNvSpPr>
          <p:nvPr>
            <p:ph type="title"/>
          </p:nvPr>
        </p:nvSpPr>
        <p:spPr>
          <a:xfrm>
            <a:off x="105966" y="410333"/>
            <a:ext cx="7793400" cy="572700"/>
          </a:xfrm>
        </p:spPr>
        <p:txBody>
          <a:bodyPr/>
          <a:lstStyle/>
          <a:p>
            <a:r>
              <a:rPr lang="en-US"/>
              <a:t>MATLAB CODE FOR SOLVING THE QUESTION:</a:t>
            </a:r>
          </a:p>
        </p:txBody>
      </p:sp>
      <p:pic>
        <p:nvPicPr>
          <p:cNvPr id="3" name="Picture 3" descr="Text&#10;&#10;Description automatically generated">
            <a:extLst>
              <a:ext uri="{FF2B5EF4-FFF2-40B4-BE49-F238E27FC236}">
                <a16:creationId xmlns:a16="http://schemas.microsoft.com/office/drawing/2014/main" id="{80CC2CD5-9875-44BD-8C04-C0E1F51FD149}"/>
              </a:ext>
            </a:extLst>
          </p:cNvPr>
          <p:cNvPicPr>
            <a:picLocks noChangeAspect="1"/>
          </p:cNvPicPr>
          <p:nvPr/>
        </p:nvPicPr>
        <p:blipFill>
          <a:blip r:embed="rId2"/>
          <a:stretch>
            <a:fillRect/>
          </a:stretch>
        </p:blipFill>
        <p:spPr>
          <a:xfrm>
            <a:off x="1888067" y="1119605"/>
            <a:ext cx="5145616" cy="3655705"/>
          </a:xfrm>
          <a:prstGeom prst="rect">
            <a:avLst/>
          </a:prstGeom>
        </p:spPr>
      </p:pic>
    </p:spTree>
    <p:extLst>
      <p:ext uri="{BB962C8B-B14F-4D97-AF65-F5344CB8AC3E}">
        <p14:creationId xmlns:p14="http://schemas.microsoft.com/office/powerpoint/2010/main" val="379489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B48A-7A18-44E3-BA6F-3F8DE9AEC925}"/>
              </a:ext>
            </a:extLst>
          </p:cNvPr>
          <p:cNvSpPr>
            <a:spLocks noGrp="1"/>
          </p:cNvSpPr>
          <p:nvPr>
            <p:ph type="title"/>
          </p:nvPr>
        </p:nvSpPr>
        <p:spPr/>
        <p:txBody>
          <a:bodyPr/>
          <a:lstStyle/>
          <a:p>
            <a:r>
              <a:rPr lang="en-US"/>
              <a:t>GRAPH AND OBSERVATION:</a:t>
            </a:r>
          </a:p>
        </p:txBody>
      </p:sp>
      <p:pic>
        <p:nvPicPr>
          <p:cNvPr id="3" name="Picture 3" descr="Chart&#10;&#10;Description automatically generated">
            <a:extLst>
              <a:ext uri="{FF2B5EF4-FFF2-40B4-BE49-F238E27FC236}">
                <a16:creationId xmlns:a16="http://schemas.microsoft.com/office/drawing/2014/main" id="{291931CA-74EC-4074-B4B6-0EB88F0EE36F}"/>
              </a:ext>
            </a:extLst>
          </p:cNvPr>
          <p:cNvPicPr>
            <a:picLocks noChangeAspect="1"/>
          </p:cNvPicPr>
          <p:nvPr/>
        </p:nvPicPr>
        <p:blipFill>
          <a:blip r:embed="rId2"/>
          <a:stretch>
            <a:fillRect/>
          </a:stretch>
        </p:blipFill>
        <p:spPr>
          <a:xfrm>
            <a:off x="924984" y="1078238"/>
            <a:ext cx="4478866" cy="3749025"/>
          </a:xfrm>
          <a:prstGeom prst="rect">
            <a:avLst/>
          </a:prstGeom>
        </p:spPr>
      </p:pic>
      <p:sp>
        <p:nvSpPr>
          <p:cNvPr id="4" name="TextBox 3">
            <a:extLst>
              <a:ext uri="{FF2B5EF4-FFF2-40B4-BE49-F238E27FC236}">
                <a16:creationId xmlns:a16="http://schemas.microsoft.com/office/drawing/2014/main" id="{A55B9EF6-7034-449B-88F0-BAB4E3E0F481}"/>
              </a:ext>
            </a:extLst>
          </p:cNvPr>
          <p:cNvSpPr txBox="1"/>
          <p:nvPr/>
        </p:nvSpPr>
        <p:spPr>
          <a:xfrm>
            <a:off x="5571067" y="1284817"/>
            <a:ext cx="333586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GB">
                <a:solidFill>
                  <a:srgbClr val="020304"/>
                </a:solidFill>
                <a:latin typeface="Oswald"/>
                <a:cs typeface="Segoe UI"/>
              </a:rPr>
              <a:t>The number of adults and juveniles is increasing over the years.</a:t>
            </a:r>
            <a:r>
              <a:rPr lang="en-US">
                <a:solidFill>
                  <a:srgbClr val="020304"/>
                </a:solidFill>
                <a:latin typeface="Oswald"/>
                <a:cs typeface="Segoe UI"/>
              </a:rPr>
              <a:t>​</a:t>
            </a:r>
            <a:endParaRPr lang="en-US"/>
          </a:p>
          <a:p>
            <a:pPr marL="285750" indent="-285750">
              <a:buFont typeface="Wingdings"/>
              <a:buChar char="Ø"/>
            </a:pPr>
            <a:endParaRPr lang="en-GB">
              <a:solidFill>
                <a:srgbClr val="020304"/>
              </a:solidFill>
              <a:latin typeface="Oswald"/>
              <a:cs typeface="Segoe UI"/>
            </a:endParaRPr>
          </a:p>
          <a:p>
            <a:pPr marL="285750" indent="-285750">
              <a:buFont typeface="Wingdings"/>
              <a:buChar char="Ø"/>
            </a:pPr>
            <a:r>
              <a:rPr lang="en-GB">
                <a:solidFill>
                  <a:srgbClr val="020304"/>
                </a:solidFill>
                <a:latin typeface="Oswald"/>
                <a:cs typeface="Segoe UI"/>
              </a:rPr>
              <a:t>And the number of adult females increasing</a:t>
            </a:r>
            <a:r>
              <a:rPr lang="en-US">
                <a:solidFill>
                  <a:srgbClr val="020304"/>
                </a:solidFill>
                <a:latin typeface="Oswald"/>
                <a:cs typeface="Segoe UI"/>
              </a:rPr>
              <a:t>​</a:t>
            </a:r>
            <a:endParaRPr lang="en-US"/>
          </a:p>
          <a:p>
            <a:r>
              <a:rPr lang="en-GB">
                <a:solidFill>
                  <a:srgbClr val="020304"/>
                </a:solidFill>
                <a:latin typeface="Oswald"/>
                <a:cs typeface="Segoe UI"/>
              </a:rPr>
              <a:t>        with more rate than the number of juvenile</a:t>
            </a:r>
          </a:p>
          <a:p>
            <a:r>
              <a:rPr lang="en-GB">
                <a:solidFill>
                  <a:srgbClr val="020304"/>
                </a:solidFill>
                <a:latin typeface="Oswald"/>
                <a:cs typeface="Segoe UI"/>
              </a:rPr>
              <a:t>        females</a:t>
            </a:r>
          </a:p>
        </p:txBody>
      </p:sp>
    </p:spTree>
    <p:extLst>
      <p:ext uri="{BB962C8B-B14F-4D97-AF65-F5344CB8AC3E}">
        <p14:creationId xmlns:p14="http://schemas.microsoft.com/office/powerpoint/2010/main" val="200351636"/>
      </p:ext>
    </p:extLst>
  </p:cSld>
  <p:clrMapOvr>
    <a:masterClrMapping/>
  </p:clrMapOvr>
</p:sld>
</file>

<file path=ppt/theme/theme1.xml><?xml version="1.0" encoding="utf-8"?>
<a:theme xmlns:a="http://schemas.openxmlformats.org/drawingml/2006/main" name="Stuttgarter Weindorf by Slidesgo">
  <a:themeElements>
    <a:clrScheme name="Simple Light">
      <a:dk1>
        <a:srgbClr val="020304"/>
      </a:dk1>
      <a:lt1>
        <a:srgbClr val="FFFFFF"/>
      </a:lt1>
      <a:dk2>
        <a:srgbClr val="666056"/>
      </a:dk2>
      <a:lt2>
        <a:srgbClr val="DBB083"/>
      </a:lt2>
      <a:accent1>
        <a:srgbClr val="020304"/>
      </a:accent1>
      <a:accent2>
        <a:srgbClr val="9E9D9D"/>
      </a:accent2>
      <a:accent3>
        <a:srgbClr val="DBB083"/>
      </a:accent3>
      <a:accent4>
        <a:srgbClr val="E4CCB3"/>
      </a:accent4>
      <a:accent5>
        <a:srgbClr val="9E2020"/>
      </a:accent5>
      <a:accent6>
        <a:srgbClr val="FFFFFF"/>
      </a:accent6>
      <a:hlink>
        <a:srgbClr val="6660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2078</Words>
  <Application>Microsoft Office PowerPoint</Application>
  <PresentationFormat>On-screen Show (16:9)</PresentationFormat>
  <Paragraphs>179</Paragraphs>
  <Slides>42</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Arial</vt:lpstr>
      <vt:lpstr>Titillium Web</vt:lpstr>
      <vt:lpstr>Calibri</vt:lpstr>
      <vt:lpstr>Oswald Medium</vt:lpstr>
      <vt:lpstr>Wingdings</vt:lpstr>
      <vt:lpstr>Proxima Nova Semibold</vt:lpstr>
      <vt:lpstr>Oswald</vt:lpstr>
      <vt:lpstr>Proxima Nova</vt:lpstr>
      <vt:lpstr>Nunito</vt:lpstr>
      <vt:lpstr>Stuttgarter Weindorf by Slidesgo</vt:lpstr>
      <vt:lpstr>Slidesgo Final Pages</vt:lpstr>
      <vt:lpstr>19MAT105  EVALUATION-4 </vt:lpstr>
      <vt:lpstr>BATCH A TEAM 11</vt:lpstr>
      <vt:lpstr>TEAM MEMBERS:-</vt:lpstr>
      <vt:lpstr>01</vt:lpstr>
      <vt:lpstr>SOLUTION;</vt:lpstr>
      <vt:lpstr>SOLUTION;</vt:lpstr>
      <vt:lpstr>SOLUTION;</vt:lpstr>
      <vt:lpstr>MATLAB CODE FOR SOLVING THE QUESTION:</vt:lpstr>
      <vt:lpstr>GRAPH AND OBSERVATION:</vt:lpstr>
      <vt:lpstr>“In the great temple at Benares, beneath the dome which marks the centre of the world, rests a brass-plate in which are fixed three diamond needles, each a cubit high and as thick as the body of a bee. On one of these needles, at the creation, God placed sixty-four discs of pure gold, the largest disc resting on the brass plate, and the others getting smaller and smaller up to the top one. This is the Tower of Bramah. Day and night unceasingly the priests transfer the discs from one diamond needle to another according to the fixed and immutable laws of Bramah, which require that the priest must not move more than one disc at a time and that he must place this disc on a needle so that there is no smaller disc below it. When the sixty-four discs shall have been thus transferred from the needle on which at the creation God placed them to one of the other needles, tower, temple,and Brahmins alike will crumble into dust, and with a thunderclap the world willvanish.”Find out the time required for the collapse of the world according to this myth.</vt:lpstr>
      <vt:lpstr>TOWER OF HANOI :</vt:lpstr>
      <vt:lpstr>PowerPoint Presentation</vt:lpstr>
      <vt:lpstr>PowerPoint Presentation</vt:lpstr>
      <vt:lpstr>PowerPoint Presentation</vt:lpstr>
      <vt:lpstr>OUTPUT :</vt:lpstr>
      <vt:lpstr>PowerPoint Presentation</vt:lpstr>
      <vt:lpstr>PowerPoint Presentation</vt:lpstr>
      <vt:lpstr>MATLAB CODE : </vt:lpstr>
      <vt:lpstr>  3. Use PCA to do the dimensionality reduction from 4 parameters to 2 parameters on the Iris excerpt dataset  https://amritavishwavidyapeetham.sharepoint.com/:x:/s/B.Tech.2021.R.AIE.1.19MAT105/EQYHkcctZZtAs236nWHJeokB02n9kdJ1Jx4mJtcvrIiogw?e=c6NihO (An excerpt of Iris dataset from Kaggle). Use SVD to do the PCA and data reduction. </vt:lpstr>
      <vt:lpstr>Ans</vt:lpstr>
      <vt:lpstr>Explanation</vt:lpstr>
      <vt:lpstr>PowerPoint Presentation</vt:lpstr>
      <vt:lpstr>PowerPoint Presentation</vt:lpstr>
      <vt:lpstr>PowerPoint Presentation</vt:lpstr>
      <vt:lpstr>MATLAB CODE</vt:lpstr>
      <vt:lpstr>PowerPoint Presentation</vt:lpstr>
      <vt:lpstr>PowerPoint Presentation</vt:lpstr>
      <vt:lpstr>Reduced Dimensionality</vt:lpstr>
      <vt:lpstr>PowerPoint Presentation</vt:lpstr>
      <vt:lpstr>PowerPoint Presentation</vt:lpstr>
      <vt:lpstr>04</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Fonts &amp; colors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STUTTGARTER WEINDORF</dc:title>
  <dc:creator>Vikhyat Bansal</dc:creator>
  <cp:lastModifiedBy>Vikhyat Bansal - [AIEA.1007359]</cp:lastModifiedBy>
  <cp:revision>3</cp:revision>
  <dcterms:modified xsi:type="dcterms:W3CDTF">2021-12-19T17:51:28Z</dcterms:modified>
</cp:coreProperties>
</file>